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936" r:id="rId1"/>
  </p:sldMasterIdLst>
  <p:notesMasterIdLst>
    <p:notesMasterId r:id="rId46"/>
  </p:notesMasterIdLst>
  <p:handoutMasterIdLst>
    <p:handoutMasterId r:id="rId47"/>
  </p:handoutMasterIdLst>
  <p:sldIdLst>
    <p:sldId id="256" r:id="rId2"/>
    <p:sldId id="257" r:id="rId3"/>
    <p:sldId id="260" r:id="rId4"/>
    <p:sldId id="258" r:id="rId5"/>
    <p:sldId id="296" r:id="rId6"/>
    <p:sldId id="297" r:id="rId7"/>
    <p:sldId id="298" r:id="rId8"/>
    <p:sldId id="299" r:id="rId9"/>
    <p:sldId id="295" r:id="rId10"/>
    <p:sldId id="294" r:id="rId11"/>
    <p:sldId id="259" r:id="rId12"/>
    <p:sldId id="273" r:id="rId13"/>
    <p:sldId id="268" r:id="rId14"/>
    <p:sldId id="271" r:id="rId15"/>
    <p:sldId id="277" r:id="rId16"/>
    <p:sldId id="275" r:id="rId17"/>
    <p:sldId id="272" r:id="rId18"/>
    <p:sldId id="293" r:id="rId19"/>
    <p:sldId id="292" r:id="rId20"/>
    <p:sldId id="278" r:id="rId21"/>
    <p:sldId id="279" r:id="rId22"/>
    <p:sldId id="280" r:id="rId23"/>
    <p:sldId id="281" r:id="rId24"/>
    <p:sldId id="282" r:id="rId25"/>
    <p:sldId id="283" r:id="rId26"/>
    <p:sldId id="331" r:id="rId27"/>
    <p:sldId id="284" r:id="rId28"/>
    <p:sldId id="285" r:id="rId29"/>
    <p:sldId id="334" r:id="rId30"/>
    <p:sldId id="286" r:id="rId31"/>
    <p:sldId id="287" r:id="rId32"/>
    <p:sldId id="269" r:id="rId33"/>
    <p:sldId id="289" r:id="rId34"/>
    <p:sldId id="288" r:id="rId35"/>
    <p:sldId id="274" r:id="rId36"/>
    <p:sldId id="306" r:id="rId37"/>
    <p:sldId id="304" r:id="rId38"/>
    <p:sldId id="307" r:id="rId39"/>
    <p:sldId id="310" r:id="rId40"/>
    <p:sldId id="301" r:id="rId41"/>
    <p:sldId id="302" r:id="rId42"/>
    <p:sldId id="308" r:id="rId43"/>
    <p:sldId id="276" r:id="rId44"/>
    <p:sldId id="309" r:id="rId45"/>
  </p:sldIdLst>
  <p:sldSz cx="9144000" cy="6858000" type="screen4x3"/>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nia PrattReid"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73" autoAdjust="0"/>
    <p:restoredTop sz="86420"/>
  </p:normalViewPr>
  <p:slideViewPr>
    <p:cSldViewPr>
      <p:cViewPr varScale="1">
        <p:scale>
          <a:sx n="83" d="100"/>
          <a:sy n="83" d="100"/>
        </p:scale>
        <p:origin x="1136" y="192"/>
      </p:cViewPr>
      <p:guideLst>
        <p:guide orient="horz" pos="2160"/>
        <p:guide pos="2880"/>
      </p:guideLst>
    </p:cSldViewPr>
  </p:slideViewPr>
  <p:outlineViewPr>
    <p:cViewPr>
      <p:scale>
        <a:sx n="33" d="100"/>
        <a:sy n="33" d="100"/>
      </p:scale>
      <p:origin x="0" y="-27288"/>
    </p:cViewPr>
  </p:outlineViewPr>
  <p:notesTextViewPr>
    <p:cViewPr>
      <p:scale>
        <a:sx n="100" d="100"/>
        <a:sy n="100" d="100"/>
      </p:scale>
      <p:origin x="0" y="0"/>
    </p:cViewPr>
  </p:notesTextViewPr>
  <p:sorterViewPr>
    <p:cViewPr>
      <p:scale>
        <a:sx n="75" d="100"/>
        <a:sy n="75" d="100"/>
      </p:scale>
      <p:origin x="0" y="2957"/>
    </p:cViewPr>
  </p:sorterViewPr>
  <p:notesViewPr>
    <p:cSldViewPr>
      <p:cViewPr varScale="1">
        <p:scale>
          <a:sx n="72" d="100"/>
          <a:sy n="72" d="100"/>
        </p:scale>
        <p:origin x="228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26T21:18:55.720" idx="1">
    <p:pos x="5576" y="296"/>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6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7C186B-BAD5-E74A-8817-631D83F33097}"/>
              </a:ext>
            </a:extLst>
          </p:cNvPr>
          <p:cNvSpPr>
            <a:spLocks noGrp="1"/>
          </p:cNvSpPr>
          <p:nvPr>
            <p:ph type="hdr" sz="quarter"/>
          </p:nvPr>
        </p:nvSpPr>
        <p:spPr>
          <a:xfrm>
            <a:off x="0" y="0"/>
            <a:ext cx="3170238" cy="481013"/>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3" name="Date Placeholder 2">
            <a:extLst>
              <a:ext uri="{FF2B5EF4-FFF2-40B4-BE49-F238E27FC236}">
                <a16:creationId xmlns:a16="http://schemas.microsoft.com/office/drawing/2014/main" id="{8C8925FD-A312-6D44-A2D8-0FE87D1CB31A}"/>
              </a:ext>
            </a:extLst>
          </p:cNvPr>
          <p:cNvSpPr>
            <a:spLocks noGrp="1"/>
          </p:cNvSpPr>
          <p:nvPr>
            <p:ph type="dt" sz="quarter" idx="1"/>
          </p:nvPr>
        </p:nvSpPr>
        <p:spPr>
          <a:xfrm>
            <a:off x="4143375" y="0"/>
            <a:ext cx="3170238" cy="481013"/>
          </a:xfrm>
          <a:prstGeom prst="rect">
            <a:avLst/>
          </a:prstGeom>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5EF19E54-84D0-3949-9ABB-4B9155F32680}" type="datetimeFigureOut">
              <a:rPr lang="en-US" altLang="en-US"/>
              <a:pPr>
                <a:defRPr/>
              </a:pPr>
              <a:t>9/15/21</a:t>
            </a:fld>
            <a:endParaRPr lang="en-US" altLang="en-US"/>
          </a:p>
        </p:txBody>
      </p:sp>
      <p:sp>
        <p:nvSpPr>
          <p:cNvPr id="4" name="Footer Placeholder 3">
            <a:extLst>
              <a:ext uri="{FF2B5EF4-FFF2-40B4-BE49-F238E27FC236}">
                <a16:creationId xmlns:a16="http://schemas.microsoft.com/office/drawing/2014/main" id="{6919C833-6419-DA42-B55B-878095C40CFB}"/>
              </a:ext>
            </a:extLst>
          </p:cNvPr>
          <p:cNvSpPr>
            <a:spLocks noGrp="1"/>
          </p:cNvSpPr>
          <p:nvPr>
            <p:ph type="ftr" sz="quarter" idx="2"/>
          </p:nvPr>
        </p:nvSpPr>
        <p:spPr>
          <a:xfrm>
            <a:off x="0" y="9120188"/>
            <a:ext cx="3170238" cy="481012"/>
          </a:xfrm>
          <a:prstGeom prst="rect">
            <a:avLst/>
          </a:prstGeom>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5" name="Slide Number Placeholder 4">
            <a:extLst>
              <a:ext uri="{FF2B5EF4-FFF2-40B4-BE49-F238E27FC236}">
                <a16:creationId xmlns:a16="http://schemas.microsoft.com/office/drawing/2014/main" id="{BCD23EFA-ACB3-6C4C-BDE7-68EF481C3722}"/>
              </a:ext>
            </a:extLst>
          </p:cNvPr>
          <p:cNvSpPr>
            <a:spLocks noGrp="1"/>
          </p:cNvSpPr>
          <p:nvPr>
            <p:ph type="sldNum" sz="quarter" idx="3"/>
          </p:nvPr>
        </p:nvSpPr>
        <p:spPr>
          <a:xfrm>
            <a:off x="4143375" y="9120188"/>
            <a:ext cx="3170238" cy="4810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CA08CC27-1755-474F-B3F9-C005F1BD227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733F20-67CF-5A4E-B8C1-58836118C1BE}"/>
              </a:ext>
            </a:extLst>
          </p:cNvPr>
          <p:cNvSpPr>
            <a:spLocks noGrp="1"/>
          </p:cNvSpPr>
          <p:nvPr>
            <p:ph type="hdr" sz="quarter"/>
          </p:nvPr>
        </p:nvSpPr>
        <p:spPr>
          <a:xfrm>
            <a:off x="0" y="0"/>
            <a:ext cx="3170238" cy="481013"/>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3" name="Date Placeholder 2">
            <a:extLst>
              <a:ext uri="{FF2B5EF4-FFF2-40B4-BE49-F238E27FC236}">
                <a16:creationId xmlns:a16="http://schemas.microsoft.com/office/drawing/2014/main" id="{FBF0EE97-1142-C946-B3BC-1ABAB1B80966}"/>
              </a:ext>
            </a:extLst>
          </p:cNvPr>
          <p:cNvSpPr>
            <a:spLocks noGrp="1"/>
          </p:cNvSpPr>
          <p:nvPr>
            <p:ph type="dt" idx="1"/>
          </p:nvPr>
        </p:nvSpPr>
        <p:spPr>
          <a:xfrm>
            <a:off x="4143375" y="0"/>
            <a:ext cx="3170238" cy="481013"/>
          </a:xfrm>
          <a:prstGeom prst="rect">
            <a:avLst/>
          </a:prstGeom>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1D01FBD9-05BB-AB41-85A4-1BAF79B61B73}" type="datetimeFigureOut">
              <a:rPr lang="en-US" altLang="en-US"/>
              <a:pPr>
                <a:defRPr/>
              </a:pPr>
              <a:t>9/15/21</a:t>
            </a:fld>
            <a:endParaRPr lang="en-US" altLang="en-US"/>
          </a:p>
        </p:txBody>
      </p:sp>
      <p:sp>
        <p:nvSpPr>
          <p:cNvPr id="4" name="Slide Image Placeholder 3">
            <a:extLst>
              <a:ext uri="{FF2B5EF4-FFF2-40B4-BE49-F238E27FC236}">
                <a16:creationId xmlns:a16="http://schemas.microsoft.com/office/drawing/2014/main" id="{16E2012F-FC2D-CE40-9E4B-920F7E1192D1}"/>
              </a:ext>
            </a:extLst>
          </p:cNvPr>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B87CB3-D8EE-3042-9819-EEF068686520}"/>
              </a:ext>
            </a:extLst>
          </p:cNvPr>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58B0C2C-4E6B-E34F-88EB-A90484288E4D}"/>
              </a:ext>
            </a:extLst>
          </p:cNvPr>
          <p:cNvSpPr>
            <a:spLocks noGrp="1"/>
          </p:cNvSpPr>
          <p:nvPr>
            <p:ph type="ftr" sz="quarter" idx="4"/>
          </p:nvPr>
        </p:nvSpPr>
        <p:spPr>
          <a:xfrm>
            <a:off x="0" y="9120188"/>
            <a:ext cx="3170238" cy="481012"/>
          </a:xfrm>
          <a:prstGeom prst="rect">
            <a:avLst/>
          </a:prstGeom>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7" name="Slide Number Placeholder 6">
            <a:extLst>
              <a:ext uri="{FF2B5EF4-FFF2-40B4-BE49-F238E27FC236}">
                <a16:creationId xmlns:a16="http://schemas.microsoft.com/office/drawing/2014/main" id="{F9112623-750C-684D-90E5-1A130EFEF1B0}"/>
              </a:ext>
            </a:extLst>
          </p:cNvPr>
          <p:cNvSpPr>
            <a:spLocks noGrp="1"/>
          </p:cNvSpPr>
          <p:nvPr>
            <p:ph type="sldNum" sz="quarter" idx="5"/>
          </p:nvPr>
        </p:nvSpPr>
        <p:spPr>
          <a:xfrm>
            <a:off x="4143375" y="9120188"/>
            <a:ext cx="3170238" cy="4810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41322A30-9FF4-CB40-812C-AF6E37D36CB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a:extLst>
              <a:ext uri="{FF2B5EF4-FFF2-40B4-BE49-F238E27FC236}">
                <a16:creationId xmlns:a16="http://schemas.microsoft.com/office/drawing/2014/main" id="{A1B5C23D-D216-6B42-A73A-874F41BB49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8" name="Notes Placeholder 2">
            <a:extLst>
              <a:ext uri="{FF2B5EF4-FFF2-40B4-BE49-F238E27FC236}">
                <a16:creationId xmlns:a16="http://schemas.microsoft.com/office/drawing/2014/main" id="{27021BDD-CA49-0E4F-96BB-C475F052A0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9" name="Slide Number Placeholder 3">
            <a:extLst>
              <a:ext uri="{FF2B5EF4-FFF2-40B4-BE49-F238E27FC236}">
                <a16:creationId xmlns:a16="http://schemas.microsoft.com/office/drawing/2014/main" id="{425E3F6C-C65F-984E-8A5B-0050993A4C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fld id="{BE53077A-55C9-7844-A6E4-EB5EE0652D2C}" type="slidenum">
              <a:rPr lang="en-US" altLang="en-US">
                <a:latin typeface="Arial" panose="020B0604020202020204" pitchFamily="34" charset="0"/>
                <a:cs typeface="Arial" panose="020B0604020202020204" pitchFamily="34" charset="0"/>
              </a:rPr>
              <a:pPr/>
              <a:t>1</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F1462DD9-6B6D-9449-825E-6BA5B67197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5FFED834-E2F1-2B43-B89D-2794D78425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9939" name="Slide Number Placeholder 3">
            <a:extLst>
              <a:ext uri="{FF2B5EF4-FFF2-40B4-BE49-F238E27FC236}">
                <a16:creationId xmlns:a16="http://schemas.microsoft.com/office/drawing/2014/main" id="{0027D266-597B-F046-B8DB-251B6F42B8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fld id="{AFAB5F08-41DE-A64C-8D92-6AF97E2D2D46}" type="slidenum">
              <a:rPr lang="en-US" altLang="en-US">
                <a:latin typeface="Arial" panose="020B0604020202020204" pitchFamily="34" charset="0"/>
                <a:cs typeface="Arial" panose="020B0604020202020204" pitchFamily="34" charset="0"/>
              </a:rPr>
              <a:pPr/>
              <a:t>35</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A4EB8C69-D186-9D4C-9244-88E71996F8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90BFB009-22EF-E04F-885F-85AB729572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endParaRPr lang="en-US" altLang="en-US"/>
          </a:p>
        </p:txBody>
      </p:sp>
      <p:sp>
        <p:nvSpPr>
          <p:cNvPr id="49155" name="Slide Number Placeholder 3">
            <a:extLst>
              <a:ext uri="{FF2B5EF4-FFF2-40B4-BE49-F238E27FC236}">
                <a16:creationId xmlns:a16="http://schemas.microsoft.com/office/drawing/2014/main" id="{2F389621-DE93-E24C-9C13-2D6907B4CF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fld id="{E1A709C4-8AE3-6D4A-9125-B55DA42AD289}" type="slidenum">
              <a:rPr lang="en-US" altLang="en-US">
                <a:latin typeface="Arial" panose="020B0604020202020204" pitchFamily="34" charset="0"/>
                <a:cs typeface="Arial" panose="020B0604020202020204" pitchFamily="34" charset="0"/>
              </a:rPr>
              <a:pPr/>
              <a:t>43</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79C84983-8AC6-9F46-A7F3-FA195F3DBD71}"/>
              </a:ext>
            </a:extLst>
          </p:cNvPr>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4B6E5085-392E-A145-9F87-B31C38DCABFE}"/>
              </a:ext>
            </a:extLst>
          </p:cNvPr>
          <p:cNvSpPr>
            <a:spLocks noGrp="1"/>
          </p:cNvSpPr>
          <p:nvPr>
            <p:ph type="dt" sz="half" idx="10"/>
          </p:nvPr>
        </p:nvSpPr>
        <p:spPr/>
        <p:txBody>
          <a:bodyPr/>
          <a:lstStyle>
            <a:lvl1pPr>
              <a:defRPr/>
            </a:lvl1pPr>
          </a:lstStyle>
          <a:p>
            <a:pPr>
              <a:defRPr/>
            </a:pPr>
            <a:fld id="{2F317AFD-BC62-0B48-B129-D846E227336D}" type="datetimeFigureOut">
              <a:rPr lang="en-US" altLang="en-US"/>
              <a:pPr>
                <a:defRPr/>
              </a:pPr>
              <a:t>9/15/21</a:t>
            </a:fld>
            <a:endParaRPr lang="en-US" altLang="en-US"/>
          </a:p>
        </p:txBody>
      </p:sp>
      <p:sp>
        <p:nvSpPr>
          <p:cNvPr id="6" name="Footer Placeholder 4">
            <a:extLst>
              <a:ext uri="{FF2B5EF4-FFF2-40B4-BE49-F238E27FC236}">
                <a16:creationId xmlns:a16="http://schemas.microsoft.com/office/drawing/2014/main" id="{D6311622-2D2D-4D4C-A425-3939583C4F06}"/>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AACC8CF9-710C-254F-804B-071016E84B6B}"/>
              </a:ext>
            </a:extLst>
          </p:cNvPr>
          <p:cNvSpPr>
            <a:spLocks noGrp="1"/>
          </p:cNvSpPr>
          <p:nvPr>
            <p:ph type="sldNum" sz="quarter" idx="12"/>
          </p:nvPr>
        </p:nvSpPr>
        <p:spPr/>
        <p:txBody>
          <a:bodyPr/>
          <a:lstStyle>
            <a:lvl1pPr>
              <a:defRPr/>
            </a:lvl1pPr>
          </a:lstStyle>
          <a:p>
            <a:fld id="{032F8C1F-5A64-6B4E-B1DA-9A81968342E5}" type="slidenum">
              <a:rPr lang="en-US" altLang="en-US"/>
              <a:pPr/>
              <a:t>‹#›</a:t>
            </a:fld>
            <a:endParaRPr lang="en-US" altLang="en-US"/>
          </a:p>
        </p:txBody>
      </p:sp>
    </p:spTree>
    <p:extLst>
      <p:ext uri="{BB962C8B-B14F-4D97-AF65-F5344CB8AC3E}">
        <p14:creationId xmlns:p14="http://schemas.microsoft.com/office/powerpoint/2010/main" val="1214318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bodyPr>
          <a:lstStyle>
            <a:lvl1pPr marL="0" indent="0" algn="ctr">
              <a:buFontTx/>
              <a:buNone/>
              <a:defRPr sz="16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04863" y="5367338"/>
            <a:ext cx="7526337" cy="493712"/>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F9F99986-48B4-634D-9CE9-EE34BADB355D}"/>
              </a:ext>
            </a:extLst>
          </p:cNvPr>
          <p:cNvSpPr>
            <a:spLocks noGrp="1"/>
          </p:cNvSpPr>
          <p:nvPr>
            <p:ph type="ftr" sz="quarter" idx="14"/>
          </p:nvPr>
        </p:nvSpPr>
        <p:spPr/>
        <p:txBody>
          <a:bodyPr/>
          <a:lstStyle>
            <a:lvl1pPr>
              <a:defRPr/>
            </a:lvl1pPr>
          </a:lstStyle>
          <a:p>
            <a:pPr>
              <a:defRPr/>
            </a:pPr>
            <a:endParaRPr lang="en-US" altLang="en-US"/>
          </a:p>
        </p:txBody>
      </p:sp>
      <p:sp>
        <p:nvSpPr>
          <p:cNvPr id="6" name="Date Placeholder 3">
            <a:extLst>
              <a:ext uri="{FF2B5EF4-FFF2-40B4-BE49-F238E27FC236}">
                <a16:creationId xmlns:a16="http://schemas.microsoft.com/office/drawing/2014/main" id="{8C3FF16F-E0FD-6541-859B-D84C821E1950}"/>
              </a:ext>
            </a:extLst>
          </p:cNvPr>
          <p:cNvSpPr>
            <a:spLocks noGrp="1"/>
          </p:cNvSpPr>
          <p:nvPr>
            <p:ph type="dt" sz="half" idx="15"/>
          </p:nvPr>
        </p:nvSpPr>
        <p:spPr/>
        <p:txBody>
          <a:bodyPr/>
          <a:lstStyle>
            <a:lvl1pPr>
              <a:defRPr/>
            </a:lvl1pPr>
          </a:lstStyle>
          <a:p>
            <a:pPr>
              <a:defRPr/>
            </a:pPr>
            <a:fld id="{F7508205-AFCB-F043-9584-3D19776C6E79}" type="datetimeFigureOut">
              <a:rPr lang="en-US" altLang="en-US"/>
              <a:pPr>
                <a:defRPr/>
              </a:pPr>
              <a:t>9/15/21</a:t>
            </a:fld>
            <a:endParaRPr lang="en-US" altLang="en-US"/>
          </a:p>
        </p:txBody>
      </p:sp>
      <p:sp>
        <p:nvSpPr>
          <p:cNvPr id="7" name="Slide Number Placeholder 5">
            <a:extLst>
              <a:ext uri="{FF2B5EF4-FFF2-40B4-BE49-F238E27FC236}">
                <a16:creationId xmlns:a16="http://schemas.microsoft.com/office/drawing/2014/main" id="{7E12E53F-83D3-1345-844E-5DAB238EC982}"/>
              </a:ext>
            </a:extLst>
          </p:cNvPr>
          <p:cNvSpPr>
            <a:spLocks noGrp="1"/>
          </p:cNvSpPr>
          <p:nvPr>
            <p:ph type="sldNum" sz="quarter" idx="16"/>
          </p:nvPr>
        </p:nvSpPr>
        <p:spPr/>
        <p:txBody>
          <a:bodyPr/>
          <a:lstStyle>
            <a:lvl1pPr>
              <a:defRPr/>
            </a:lvl1pPr>
          </a:lstStyle>
          <a:p>
            <a:fld id="{9F45719E-6332-2141-B4F8-4145D4B90CB0}" type="slidenum">
              <a:rPr lang="en-US" altLang="en-US"/>
              <a:pPr/>
              <a:t>‹#›</a:t>
            </a:fld>
            <a:endParaRPr lang="en-US" altLang="en-US"/>
          </a:p>
        </p:txBody>
      </p:sp>
    </p:spTree>
    <p:extLst>
      <p:ext uri="{BB962C8B-B14F-4D97-AF65-F5344CB8AC3E}">
        <p14:creationId xmlns:p14="http://schemas.microsoft.com/office/powerpoint/2010/main" val="3840875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A101C76E-DA90-6541-9DC3-0BDBA31F11BE}"/>
              </a:ext>
            </a:extLst>
          </p:cNvPr>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6" name="Date Placeholder 3">
            <a:extLst>
              <a:ext uri="{FF2B5EF4-FFF2-40B4-BE49-F238E27FC236}">
                <a16:creationId xmlns:a16="http://schemas.microsoft.com/office/drawing/2014/main" id="{DC7D9F65-E992-BA46-90A5-430A419790CE}"/>
              </a:ext>
            </a:extLst>
          </p:cNvPr>
          <p:cNvSpPr>
            <a:spLocks noGrp="1"/>
          </p:cNvSpPr>
          <p:nvPr>
            <p:ph type="dt" sz="half" idx="17"/>
          </p:nvPr>
        </p:nvSpPr>
        <p:spPr/>
        <p:txBody>
          <a:bodyPr/>
          <a:lstStyle>
            <a:lvl1pPr>
              <a:defRPr/>
            </a:lvl1pPr>
          </a:lstStyle>
          <a:p>
            <a:pPr>
              <a:defRPr/>
            </a:pPr>
            <a:fld id="{1A43D133-BC13-5541-817D-1F474EB674CD}" type="datetimeFigureOut">
              <a:rPr lang="en-US" altLang="en-US"/>
              <a:pPr>
                <a:defRPr/>
              </a:pPr>
              <a:t>9/15/21</a:t>
            </a:fld>
            <a:endParaRPr lang="en-US" altLang="en-US"/>
          </a:p>
        </p:txBody>
      </p:sp>
      <p:sp>
        <p:nvSpPr>
          <p:cNvPr id="7" name="Footer Placeholder 4">
            <a:extLst>
              <a:ext uri="{FF2B5EF4-FFF2-40B4-BE49-F238E27FC236}">
                <a16:creationId xmlns:a16="http://schemas.microsoft.com/office/drawing/2014/main" id="{9ABC8AA5-837A-3542-B7F5-9557D4F8C5BA}"/>
              </a:ext>
            </a:extLst>
          </p:cNvPr>
          <p:cNvSpPr>
            <a:spLocks noGrp="1"/>
          </p:cNvSpPr>
          <p:nvPr>
            <p:ph type="ftr" sz="quarter" idx="18"/>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619A5257-5043-FB4D-A996-534FB401537B}"/>
              </a:ext>
            </a:extLst>
          </p:cNvPr>
          <p:cNvSpPr>
            <a:spLocks noGrp="1"/>
          </p:cNvSpPr>
          <p:nvPr>
            <p:ph type="sldNum" sz="quarter" idx="19"/>
          </p:nvPr>
        </p:nvSpPr>
        <p:spPr/>
        <p:txBody>
          <a:bodyPr/>
          <a:lstStyle>
            <a:lvl1pPr>
              <a:defRPr/>
            </a:lvl1pPr>
          </a:lstStyle>
          <a:p>
            <a:fld id="{0AE4536D-C8BB-D340-922C-E74694F04E70}" type="slidenum">
              <a:rPr lang="en-US" altLang="en-US"/>
              <a:pPr/>
              <a:t>‹#›</a:t>
            </a:fld>
            <a:endParaRPr lang="en-US" altLang="en-US"/>
          </a:p>
        </p:txBody>
      </p:sp>
    </p:spTree>
    <p:extLst>
      <p:ext uri="{BB962C8B-B14F-4D97-AF65-F5344CB8AC3E}">
        <p14:creationId xmlns:p14="http://schemas.microsoft.com/office/powerpoint/2010/main" val="2169174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0E8E6C21-23ED-F442-9AAB-2D3E87D0A501}"/>
              </a:ext>
            </a:extLst>
          </p:cNvPr>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5" name="Date Placeholder 1">
            <a:extLst>
              <a:ext uri="{FF2B5EF4-FFF2-40B4-BE49-F238E27FC236}">
                <a16:creationId xmlns:a16="http://schemas.microsoft.com/office/drawing/2014/main" id="{4D7380BF-8363-174C-BCF4-212A46B68702}"/>
              </a:ext>
            </a:extLst>
          </p:cNvPr>
          <p:cNvSpPr>
            <a:spLocks noGrp="1"/>
          </p:cNvSpPr>
          <p:nvPr>
            <p:ph type="dt" sz="half" idx="17"/>
          </p:nvPr>
        </p:nvSpPr>
        <p:spPr/>
        <p:txBody>
          <a:bodyPr/>
          <a:lstStyle>
            <a:lvl1pPr>
              <a:defRPr/>
            </a:lvl1pPr>
          </a:lstStyle>
          <a:p>
            <a:pPr>
              <a:defRPr/>
            </a:pPr>
            <a:fld id="{AF3B420D-2515-704B-A233-AF682CCD22F2}" type="datetimeFigureOut">
              <a:rPr lang="en-US" altLang="en-US"/>
              <a:pPr>
                <a:defRPr/>
              </a:pPr>
              <a:t>9/15/21</a:t>
            </a:fld>
            <a:endParaRPr lang="en-US" altLang="en-US"/>
          </a:p>
        </p:txBody>
      </p:sp>
      <p:sp>
        <p:nvSpPr>
          <p:cNvPr id="7" name="Footer Placeholder 2">
            <a:extLst>
              <a:ext uri="{FF2B5EF4-FFF2-40B4-BE49-F238E27FC236}">
                <a16:creationId xmlns:a16="http://schemas.microsoft.com/office/drawing/2014/main" id="{13EB930C-A772-7646-BBE9-6DA7C7732A36}"/>
              </a:ext>
            </a:extLst>
          </p:cNvPr>
          <p:cNvSpPr>
            <a:spLocks noGrp="1"/>
          </p:cNvSpPr>
          <p:nvPr>
            <p:ph type="ftr" sz="quarter" idx="18"/>
          </p:nvPr>
        </p:nvSpPr>
        <p:spPr/>
        <p:txBody>
          <a:bodyPr/>
          <a:lstStyle>
            <a:lvl1pPr>
              <a:defRPr/>
            </a:lvl1pPr>
          </a:lstStyle>
          <a:p>
            <a:pPr>
              <a:defRPr/>
            </a:pPr>
            <a:endParaRPr lang="en-US" altLang="en-US"/>
          </a:p>
        </p:txBody>
      </p:sp>
      <p:sp>
        <p:nvSpPr>
          <p:cNvPr id="8" name="Slide Number Placeholder 3">
            <a:extLst>
              <a:ext uri="{FF2B5EF4-FFF2-40B4-BE49-F238E27FC236}">
                <a16:creationId xmlns:a16="http://schemas.microsoft.com/office/drawing/2014/main" id="{9BFC1EDE-3190-4B46-B74C-DCCE7EAB341F}"/>
              </a:ext>
            </a:extLst>
          </p:cNvPr>
          <p:cNvSpPr>
            <a:spLocks noGrp="1"/>
          </p:cNvSpPr>
          <p:nvPr>
            <p:ph type="sldNum" sz="quarter" idx="19"/>
          </p:nvPr>
        </p:nvSpPr>
        <p:spPr/>
        <p:txBody>
          <a:bodyPr/>
          <a:lstStyle>
            <a:lvl1pPr>
              <a:defRPr/>
            </a:lvl1pPr>
          </a:lstStyle>
          <a:p>
            <a:fld id="{3EE6CB3A-1E74-4949-B317-FE446C68D0A7}" type="slidenum">
              <a:rPr lang="en-US" altLang="en-US"/>
              <a:pPr/>
              <a:t>‹#›</a:t>
            </a:fld>
            <a:endParaRPr lang="en-US" altLang="en-US"/>
          </a:p>
        </p:txBody>
      </p:sp>
    </p:spTree>
    <p:extLst>
      <p:ext uri="{BB962C8B-B14F-4D97-AF65-F5344CB8AC3E}">
        <p14:creationId xmlns:p14="http://schemas.microsoft.com/office/powerpoint/2010/main" val="1645209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E19943BA-E094-334F-8904-CC1677CAF7A4}"/>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06E9BBF-B9B6-E34D-A7F2-DB6C70C78E89}"/>
              </a:ext>
            </a:extLst>
          </p:cNvPr>
          <p:cNvSpPr>
            <a:spLocks noGrp="1"/>
          </p:cNvSpPr>
          <p:nvPr>
            <p:ph type="dt" sz="half" idx="10"/>
          </p:nvPr>
        </p:nvSpPr>
        <p:spPr/>
        <p:txBody>
          <a:bodyPr/>
          <a:lstStyle>
            <a:lvl1pPr>
              <a:defRPr/>
            </a:lvl1pPr>
          </a:lstStyle>
          <a:p>
            <a:pPr>
              <a:defRPr/>
            </a:pPr>
            <a:fld id="{50A74725-F19E-454D-8C2A-4BCE6A969A8C}" type="datetimeFigureOut">
              <a:rPr lang="en-US" altLang="en-US"/>
              <a:pPr>
                <a:defRPr/>
              </a:pPr>
              <a:t>9/15/21</a:t>
            </a:fld>
            <a:endParaRPr lang="en-US" altLang="en-US"/>
          </a:p>
        </p:txBody>
      </p:sp>
      <p:sp>
        <p:nvSpPr>
          <p:cNvPr id="6" name="Footer Placeholder 4">
            <a:extLst>
              <a:ext uri="{FF2B5EF4-FFF2-40B4-BE49-F238E27FC236}">
                <a16:creationId xmlns:a16="http://schemas.microsoft.com/office/drawing/2014/main" id="{0E8C21A3-8024-0346-9649-E02EFB14BE7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F2468AF1-D90A-4F48-9DC8-B786D6A93A20}"/>
              </a:ext>
            </a:extLst>
          </p:cNvPr>
          <p:cNvSpPr>
            <a:spLocks noGrp="1"/>
          </p:cNvSpPr>
          <p:nvPr>
            <p:ph type="sldNum" sz="quarter" idx="12"/>
          </p:nvPr>
        </p:nvSpPr>
        <p:spPr/>
        <p:txBody>
          <a:bodyPr/>
          <a:lstStyle>
            <a:lvl1pPr>
              <a:defRPr/>
            </a:lvl1pPr>
          </a:lstStyle>
          <a:p>
            <a:fld id="{7134A825-2E87-5541-884C-25BF3456CD8F}" type="slidenum">
              <a:rPr lang="en-US" altLang="en-US"/>
              <a:pPr/>
              <a:t>‹#›</a:t>
            </a:fld>
            <a:endParaRPr lang="en-US" altLang="en-US"/>
          </a:p>
        </p:txBody>
      </p:sp>
    </p:spTree>
    <p:extLst>
      <p:ext uri="{BB962C8B-B14F-4D97-AF65-F5344CB8AC3E}">
        <p14:creationId xmlns:p14="http://schemas.microsoft.com/office/powerpoint/2010/main" val="146330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79CF8A42-508A-654F-A5D2-91A2F51F4D6E}"/>
              </a:ext>
            </a:extLst>
          </p:cNvPr>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AutoShape 4">
            <a:extLst>
              <a:ext uri="{FF2B5EF4-FFF2-40B4-BE49-F238E27FC236}">
                <a16:creationId xmlns:a16="http://schemas.microsoft.com/office/drawing/2014/main" id="{12D6F715-7CBF-CC4B-8AD1-D47618F1B776}"/>
              </a:ext>
            </a:extLst>
          </p:cNvPr>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0DD93D15-9295-C844-A2C6-388C63D45E23}"/>
              </a:ext>
            </a:extLst>
          </p:cNvPr>
          <p:cNvSpPr>
            <a:spLocks noGrp="1"/>
          </p:cNvSpPr>
          <p:nvPr>
            <p:ph type="dt" sz="half" idx="10"/>
          </p:nvPr>
        </p:nvSpPr>
        <p:spPr/>
        <p:txBody>
          <a:bodyPr/>
          <a:lstStyle>
            <a:lvl1pPr>
              <a:defRPr/>
            </a:lvl1pPr>
          </a:lstStyle>
          <a:p>
            <a:pPr>
              <a:defRPr/>
            </a:pPr>
            <a:fld id="{D0501138-8F36-C945-B942-EAAD133CDFBB}" type="datetimeFigureOut">
              <a:rPr lang="en-US" altLang="en-US"/>
              <a:pPr>
                <a:defRPr/>
              </a:pPr>
              <a:t>9/15/21</a:t>
            </a:fld>
            <a:endParaRPr lang="en-US" altLang="en-US"/>
          </a:p>
        </p:txBody>
      </p:sp>
      <p:sp>
        <p:nvSpPr>
          <p:cNvPr id="7" name="Footer Placeholder 4">
            <a:extLst>
              <a:ext uri="{FF2B5EF4-FFF2-40B4-BE49-F238E27FC236}">
                <a16:creationId xmlns:a16="http://schemas.microsoft.com/office/drawing/2014/main" id="{FC8AA547-1275-614F-9F98-0BD322B9C9E5}"/>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337E80B4-EE62-FF42-984B-1E1E40630EBF}"/>
              </a:ext>
            </a:extLst>
          </p:cNvPr>
          <p:cNvSpPr>
            <a:spLocks noGrp="1"/>
          </p:cNvSpPr>
          <p:nvPr>
            <p:ph type="sldNum" sz="quarter" idx="12"/>
          </p:nvPr>
        </p:nvSpPr>
        <p:spPr/>
        <p:txBody>
          <a:bodyPr/>
          <a:lstStyle>
            <a:lvl1pPr>
              <a:defRPr/>
            </a:lvl1pPr>
          </a:lstStyle>
          <a:p>
            <a:fld id="{D28EA974-A4FC-7445-9457-0BC275A2AAF2}" type="slidenum">
              <a:rPr lang="en-US" altLang="en-US"/>
              <a:pPr/>
              <a:t>‹#›</a:t>
            </a:fld>
            <a:endParaRPr lang="en-US" altLang="en-US"/>
          </a:p>
        </p:txBody>
      </p:sp>
    </p:spTree>
    <p:extLst>
      <p:ext uri="{BB962C8B-B14F-4D97-AF65-F5344CB8AC3E}">
        <p14:creationId xmlns:p14="http://schemas.microsoft.com/office/powerpoint/2010/main" val="644935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3247296A-D923-C244-AF72-CA934A2C524C}"/>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4CF4C2E-9B51-BA43-8EED-58AA4CEE8823}"/>
              </a:ext>
            </a:extLst>
          </p:cNvPr>
          <p:cNvSpPr>
            <a:spLocks noGrp="1"/>
          </p:cNvSpPr>
          <p:nvPr>
            <p:ph type="dt" sz="half" idx="10"/>
          </p:nvPr>
        </p:nvSpPr>
        <p:spPr/>
        <p:txBody>
          <a:bodyPr/>
          <a:lstStyle>
            <a:lvl1pPr>
              <a:defRPr/>
            </a:lvl1pPr>
          </a:lstStyle>
          <a:p>
            <a:pPr>
              <a:defRPr/>
            </a:pPr>
            <a:fld id="{9C5F7216-562B-2341-B60A-17D019419A27}" type="datetimeFigureOut">
              <a:rPr lang="en-US" altLang="en-US"/>
              <a:pPr>
                <a:defRPr/>
              </a:pPr>
              <a:t>9/15/21</a:t>
            </a:fld>
            <a:endParaRPr lang="en-US" altLang="en-US"/>
          </a:p>
        </p:txBody>
      </p:sp>
      <p:sp>
        <p:nvSpPr>
          <p:cNvPr id="6" name="Footer Placeholder 4">
            <a:extLst>
              <a:ext uri="{FF2B5EF4-FFF2-40B4-BE49-F238E27FC236}">
                <a16:creationId xmlns:a16="http://schemas.microsoft.com/office/drawing/2014/main" id="{81A43443-0EF7-624E-BE85-B64856576FB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0681E90A-9F26-E747-A708-14249A09BA41}"/>
              </a:ext>
            </a:extLst>
          </p:cNvPr>
          <p:cNvSpPr>
            <a:spLocks noGrp="1"/>
          </p:cNvSpPr>
          <p:nvPr>
            <p:ph type="sldNum" sz="quarter" idx="12"/>
          </p:nvPr>
        </p:nvSpPr>
        <p:spPr/>
        <p:txBody>
          <a:bodyPr/>
          <a:lstStyle>
            <a:lvl1pPr>
              <a:defRPr/>
            </a:lvl1pPr>
          </a:lstStyle>
          <a:p>
            <a:fld id="{20694AD6-5654-6F40-AECA-AE9E4DDDE51E}" type="slidenum">
              <a:rPr lang="en-US" altLang="en-US"/>
              <a:pPr/>
              <a:t>‹#›</a:t>
            </a:fld>
            <a:endParaRPr lang="en-US" altLang="en-US"/>
          </a:p>
        </p:txBody>
      </p:sp>
    </p:spTree>
    <p:extLst>
      <p:ext uri="{BB962C8B-B14F-4D97-AF65-F5344CB8AC3E}">
        <p14:creationId xmlns:p14="http://schemas.microsoft.com/office/powerpoint/2010/main" val="2859599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76975638-8411-D446-9EEB-B2E904866B77}"/>
              </a:ext>
            </a:extLst>
          </p:cNvPr>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E5A3264A-029C-EE44-96A9-26635289155D}"/>
              </a:ext>
            </a:extLst>
          </p:cNvPr>
          <p:cNvSpPr>
            <a:spLocks noGrp="1"/>
          </p:cNvSpPr>
          <p:nvPr>
            <p:ph type="dt" sz="half" idx="10"/>
          </p:nvPr>
        </p:nvSpPr>
        <p:spPr/>
        <p:txBody>
          <a:bodyPr/>
          <a:lstStyle>
            <a:lvl1pPr>
              <a:defRPr/>
            </a:lvl1pPr>
          </a:lstStyle>
          <a:p>
            <a:pPr>
              <a:defRPr/>
            </a:pPr>
            <a:fld id="{343FA440-22D0-B748-8095-4710FFDD94E5}" type="datetimeFigureOut">
              <a:rPr lang="en-US" altLang="en-US"/>
              <a:pPr>
                <a:defRPr/>
              </a:pPr>
              <a:t>9/15/21</a:t>
            </a:fld>
            <a:endParaRPr lang="en-US" altLang="en-US"/>
          </a:p>
        </p:txBody>
      </p:sp>
      <p:sp>
        <p:nvSpPr>
          <p:cNvPr id="6" name="Footer Placeholder 4">
            <a:extLst>
              <a:ext uri="{FF2B5EF4-FFF2-40B4-BE49-F238E27FC236}">
                <a16:creationId xmlns:a16="http://schemas.microsoft.com/office/drawing/2014/main" id="{0C03ED08-E214-1743-957B-4162680E62C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29B83B1-DF04-664C-A97A-B1EE3B503FBF}"/>
              </a:ext>
            </a:extLst>
          </p:cNvPr>
          <p:cNvSpPr>
            <a:spLocks noGrp="1"/>
          </p:cNvSpPr>
          <p:nvPr>
            <p:ph type="sldNum" sz="quarter" idx="12"/>
          </p:nvPr>
        </p:nvSpPr>
        <p:spPr/>
        <p:txBody>
          <a:bodyPr/>
          <a:lstStyle>
            <a:lvl1pPr>
              <a:defRPr/>
            </a:lvl1pPr>
          </a:lstStyle>
          <a:p>
            <a:fld id="{713668DF-89E6-534C-9235-08F1AE7ABDE4}" type="slidenum">
              <a:rPr lang="en-US" altLang="en-US"/>
              <a:pPr/>
              <a:t>‹#›</a:t>
            </a:fld>
            <a:endParaRPr lang="en-US" altLang="en-US"/>
          </a:p>
        </p:txBody>
      </p:sp>
    </p:spTree>
    <p:extLst>
      <p:ext uri="{BB962C8B-B14F-4D97-AF65-F5344CB8AC3E}">
        <p14:creationId xmlns:p14="http://schemas.microsoft.com/office/powerpoint/2010/main" val="1387632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F270DC8-84DC-0845-9229-A18E3FBDCC80}"/>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74C23C70-1360-4944-B199-CF3422488C5C}"/>
              </a:ext>
            </a:extLst>
          </p:cNvPr>
          <p:cNvSpPr>
            <a:spLocks noGrp="1"/>
          </p:cNvSpPr>
          <p:nvPr>
            <p:ph type="dt" sz="half" idx="10"/>
          </p:nvPr>
        </p:nvSpPr>
        <p:spPr/>
        <p:txBody>
          <a:bodyPr/>
          <a:lstStyle>
            <a:lvl1pPr>
              <a:defRPr/>
            </a:lvl1pPr>
          </a:lstStyle>
          <a:p>
            <a:pPr>
              <a:defRPr/>
            </a:pPr>
            <a:fld id="{33866C68-3E4B-ED47-87E8-EFD18B320251}" type="datetimeFigureOut">
              <a:rPr lang="en-US" altLang="en-US"/>
              <a:pPr>
                <a:defRPr/>
              </a:pPr>
              <a:t>9/15/21</a:t>
            </a:fld>
            <a:endParaRPr lang="en-US" altLang="en-US"/>
          </a:p>
        </p:txBody>
      </p:sp>
      <p:sp>
        <p:nvSpPr>
          <p:cNvPr id="7" name="Footer Placeholder 5">
            <a:extLst>
              <a:ext uri="{FF2B5EF4-FFF2-40B4-BE49-F238E27FC236}">
                <a16:creationId xmlns:a16="http://schemas.microsoft.com/office/drawing/2014/main" id="{1E8D9F75-4226-904C-B7EC-E5A7965333AF}"/>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6">
            <a:extLst>
              <a:ext uri="{FF2B5EF4-FFF2-40B4-BE49-F238E27FC236}">
                <a16:creationId xmlns:a16="http://schemas.microsoft.com/office/drawing/2014/main" id="{711E3EE5-6543-FD41-8E6B-D56D638FBC1A}"/>
              </a:ext>
            </a:extLst>
          </p:cNvPr>
          <p:cNvSpPr>
            <a:spLocks noGrp="1"/>
          </p:cNvSpPr>
          <p:nvPr>
            <p:ph type="sldNum" sz="quarter" idx="12"/>
          </p:nvPr>
        </p:nvSpPr>
        <p:spPr/>
        <p:txBody>
          <a:bodyPr/>
          <a:lstStyle>
            <a:lvl1pPr>
              <a:defRPr/>
            </a:lvl1pPr>
          </a:lstStyle>
          <a:p>
            <a:fld id="{2C96BACA-0340-9646-9699-FA2D2E1D221F}" type="slidenum">
              <a:rPr lang="en-US" altLang="en-US"/>
              <a:pPr/>
              <a:t>‹#›</a:t>
            </a:fld>
            <a:endParaRPr lang="en-US" altLang="en-US"/>
          </a:p>
        </p:txBody>
      </p:sp>
    </p:spTree>
    <p:extLst>
      <p:ext uri="{BB962C8B-B14F-4D97-AF65-F5344CB8AC3E}">
        <p14:creationId xmlns:p14="http://schemas.microsoft.com/office/powerpoint/2010/main" val="3223854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178F72FD-79E9-8C44-8C1A-F5AD63460E30}"/>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1AF523D5-9892-B340-A533-16C4A298C958}"/>
              </a:ext>
            </a:extLst>
          </p:cNvPr>
          <p:cNvSpPr>
            <a:spLocks noGrp="1"/>
          </p:cNvSpPr>
          <p:nvPr>
            <p:ph type="dt" sz="half" idx="10"/>
          </p:nvPr>
        </p:nvSpPr>
        <p:spPr/>
        <p:txBody>
          <a:bodyPr/>
          <a:lstStyle>
            <a:lvl1pPr>
              <a:defRPr/>
            </a:lvl1pPr>
          </a:lstStyle>
          <a:p>
            <a:pPr>
              <a:defRPr/>
            </a:pPr>
            <a:fld id="{88C9AE60-2245-E74F-89AD-C36C077C7404}" type="datetimeFigureOut">
              <a:rPr lang="en-US" altLang="en-US"/>
              <a:pPr>
                <a:defRPr/>
              </a:pPr>
              <a:t>9/15/21</a:t>
            </a:fld>
            <a:endParaRPr lang="en-US" altLang="en-US"/>
          </a:p>
        </p:txBody>
      </p:sp>
      <p:sp>
        <p:nvSpPr>
          <p:cNvPr id="9" name="Footer Placeholder 7">
            <a:extLst>
              <a:ext uri="{FF2B5EF4-FFF2-40B4-BE49-F238E27FC236}">
                <a16:creationId xmlns:a16="http://schemas.microsoft.com/office/drawing/2014/main" id="{4305CB5B-7520-2F47-89FF-694B94B95247}"/>
              </a:ext>
            </a:extLst>
          </p:cNvPr>
          <p:cNvSpPr>
            <a:spLocks noGrp="1"/>
          </p:cNvSpPr>
          <p:nvPr>
            <p:ph type="ftr" sz="quarter" idx="11"/>
          </p:nvPr>
        </p:nvSpPr>
        <p:spPr/>
        <p:txBody>
          <a:bodyPr/>
          <a:lstStyle>
            <a:lvl1pPr>
              <a:defRPr/>
            </a:lvl1pPr>
          </a:lstStyle>
          <a:p>
            <a:pPr>
              <a:defRPr/>
            </a:pPr>
            <a:endParaRPr lang="en-US" altLang="en-US"/>
          </a:p>
        </p:txBody>
      </p:sp>
      <p:sp>
        <p:nvSpPr>
          <p:cNvPr id="10" name="Slide Number Placeholder 8">
            <a:extLst>
              <a:ext uri="{FF2B5EF4-FFF2-40B4-BE49-F238E27FC236}">
                <a16:creationId xmlns:a16="http://schemas.microsoft.com/office/drawing/2014/main" id="{CDF099EE-286D-6847-ABE9-1F02B4E4167A}"/>
              </a:ext>
            </a:extLst>
          </p:cNvPr>
          <p:cNvSpPr>
            <a:spLocks noGrp="1"/>
          </p:cNvSpPr>
          <p:nvPr>
            <p:ph type="sldNum" sz="quarter" idx="12"/>
          </p:nvPr>
        </p:nvSpPr>
        <p:spPr/>
        <p:txBody>
          <a:bodyPr/>
          <a:lstStyle>
            <a:lvl1pPr>
              <a:defRPr/>
            </a:lvl1pPr>
          </a:lstStyle>
          <a:p>
            <a:fld id="{BF468873-1107-584C-872A-D83F4D27C775}" type="slidenum">
              <a:rPr lang="en-US" altLang="en-US"/>
              <a:pPr/>
              <a:t>‹#›</a:t>
            </a:fld>
            <a:endParaRPr lang="en-US" altLang="en-US"/>
          </a:p>
        </p:txBody>
      </p:sp>
    </p:spTree>
    <p:extLst>
      <p:ext uri="{BB962C8B-B14F-4D97-AF65-F5344CB8AC3E}">
        <p14:creationId xmlns:p14="http://schemas.microsoft.com/office/powerpoint/2010/main" val="1366558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176CA1C-CAD0-9545-998B-56FD115CB915}"/>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B2409EF4-AC83-AE48-A5AC-226663118783}"/>
              </a:ext>
            </a:extLst>
          </p:cNvPr>
          <p:cNvSpPr>
            <a:spLocks noGrp="1"/>
          </p:cNvSpPr>
          <p:nvPr>
            <p:ph type="dt" sz="half" idx="10"/>
          </p:nvPr>
        </p:nvSpPr>
        <p:spPr/>
        <p:txBody>
          <a:bodyPr/>
          <a:lstStyle>
            <a:lvl1pPr>
              <a:defRPr/>
            </a:lvl1pPr>
          </a:lstStyle>
          <a:p>
            <a:pPr>
              <a:defRPr/>
            </a:pPr>
            <a:fld id="{CF5BC267-CA8B-C440-B672-1876D5039229}" type="datetimeFigureOut">
              <a:rPr lang="en-US" altLang="en-US"/>
              <a:pPr>
                <a:defRPr/>
              </a:pPr>
              <a:t>9/15/21</a:t>
            </a:fld>
            <a:endParaRPr lang="en-US" altLang="en-US"/>
          </a:p>
        </p:txBody>
      </p:sp>
      <p:sp>
        <p:nvSpPr>
          <p:cNvPr id="5" name="Footer Placeholder 3">
            <a:extLst>
              <a:ext uri="{FF2B5EF4-FFF2-40B4-BE49-F238E27FC236}">
                <a16:creationId xmlns:a16="http://schemas.microsoft.com/office/drawing/2014/main" id="{E2575FBF-EC81-A04A-A29E-52A9A0D3D6F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4">
            <a:extLst>
              <a:ext uri="{FF2B5EF4-FFF2-40B4-BE49-F238E27FC236}">
                <a16:creationId xmlns:a16="http://schemas.microsoft.com/office/drawing/2014/main" id="{E0C0B18F-CB68-2D4D-A531-5A5FABF7831F}"/>
              </a:ext>
            </a:extLst>
          </p:cNvPr>
          <p:cNvSpPr>
            <a:spLocks noGrp="1"/>
          </p:cNvSpPr>
          <p:nvPr>
            <p:ph type="sldNum" sz="quarter" idx="12"/>
          </p:nvPr>
        </p:nvSpPr>
        <p:spPr/>
        <p:txBody>
          <a:bodyPr/>
          <a:lstStyle>
            <a:lvl1pPr>
              <a:defRPr/>
            </a:lvl1pPr>
          </a:lstStyle>
          <a:p>
            <a:fld id="{BCB58FB7-44BA-DC48-99A1-96A3FC6C243C}" type="slidenum">
              <a:rPr lang="en-US" altLang="en-US"/>
              <a:pPr/>
              <a:t>‹#›</a:t>
            </a:fld>
            <a:endParaRPr lang="en-US" altLang="en-US"/>
          </a:p>
        </p:txBody>
      </p:sp>
    </p:spTree>
    <p:extLst>
      <p:ext uri="{BB962C8B-B14F-4D97-AF65-F5344CB8AC3E}">
        <p14:creationId xmlns:p14="http://schemas.microsoft.com/office/powerpoint/2010/main" val="898921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3D03B429-7715-E04F-A968-EA637779333D}"/>
              </a:ext>
            </a:extLst>
          </p:cNvPr>
          <p:cNvSpPr>
            <a:spLocks noGrp="1"/>
          </p:cNvSpPr>
          <p:nvPr>
            <p:ph type="ftr" sz="quarter" idx="10"/>
          </p:nvPr>
        </p:nvSpPr>
        <p:spPr/>
        <p:txBody>
          <a:bodyPr/>
          <a:lstStyle>
            <a:lvl1pPr>
              <a:defRPr/>
            </a:lvl1pPr>
          </a:lstStyle>
          <a:p>
            <a:pPr>
              <a:defRPr/>
            </a:pPr>
            <a:endParaRPr lang="en-US" altLang="en-US"/>
          </a:p>
        </p:txBody>
      </p:sp>
      <p:sp>
        <p:nvSpPr>
          <p:cNvPr id="3" name="Date Placeholder 3">
            <a:extLst>
              <a:ext uri="{FF2B5EF4-FFF2-40B4-BE49-F238E27FC236}">
                <a16:creationId xmlns:a16="http://schemas.microsoft.com/office/drawing/2014/main" id="{ADD27D3C-E387-954F-B916-3796ECFF0790}"/>
              </a:ext>
            </a:extLst>
          </p:cNvPr>
          <p:cNvSpPr>
            <a:spLocks noGrp="1"/>
          </p:cNvSpPr>
          <p:nvPr>
            <p:ph type="dt" sz="half" idx="11"/>
          </p:nvPr>
        </p:nvSpPr>
        <p:spPr/>
        <p:txBody>
          <a:bodyPr/>
          <a:lstStyle>
            <a:lvl1pPr>
              <a:defRPr/>
            </a:lvl1pPr>
          </a:lstStyle>
          <a:p>
            <a:pPr>
              <a:defRPr/>
            </a:pPr>
            <a:fld id="{B2B9A0D9-93C3-014A-A4EF-61688DCC6148}" type="datetimeFigureOut">
              <a:rPr lang="en-US" altLang="en-US"/>
              <a:pPr>
                <a:defRPr/>
              </a:pPr>
              <a:t>9/15/21</a:t>
            </a:fld>
            <a:endParaRPr lang="en-US" altLang="en-US"/>
          </a:p>
        </p:txBody>
      </p:sp>
      <p:sp>
        <p:nvSpPr>
          <p:cNvPr id="4" name="Slide Number Placeholder 5">
            <a:extLst>
              <a:ext uri="{FF2B5EF4-FFF2-40B4-BE49-F238E27FC236}">
                <a16:creationId xmlns:a16="http://schemas.microsoft.com/office/drawing/2014/main" id="{D1BEF0B3-4208-EF42-BF92-F69A8EA13F21}"/>
              </a:ext>
            </a:extLst>
          </p:cNvPr>
          <p:cNvSpPr>
            <a:spLocks noGrp="1"/>
          </p:cNvSpPr>
          <p:nvPr>
            <p:ph type="sldNum" sz="quarter" idx="12"/>
          </p:nvPr>
        </p:nvSpPr>
        <p:spPr/>
        <p:txBody>
          <a:bodyPr/>
          <a:lstStyle>
            <a:lvl1pPr>
              <a:defRPr/>
            </a:lvl1pPr>
          </a:lstStyle>
          <a:p>
            <a:fld id="{2EA1372F-8FBC-0346-BFB2-B6AFDA43FE17}" type="slidenum">
              <a:rPr lang="en-US" altLang="en-US"/>
              <a:pPr/>
              <a:t>‹#›</a:t>
            </a:fld>
            <a:endParaRPr lang="en-US" altLang="en-US"/>
          </a:p>
        </p:txBody>
      </p:sp>
    </p:spTree>
    <p:extLst>
      <p:ext uri="{BB962C8B-B14F-4D97-AF65-F5344CB8AC3E}">
        <p14:creationId xmlns:p14="http://schemas.microsoft.com/office/powerpoint/2010/main" val="172702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F2C33A9-6246-E543-B2D0-9652D5F2A013}"/>
              </a:ext>
            </a:extLst>
          </p:cNvPr>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DE4F080C-B657-2C42-9EBF-1FA9DAEC6C08}"/>
              </a:ext>
            </a:extLst>
          </p:cNvPr>
          <p:cNvSpPr>
            <a:spLocks noGrp="1"/>
          </p:cNvSpPr>
          <p:nvPr>
            <p:ph type="dt" sz="half" idx="10"/>
          </p:nvPr>
        </p:nvSpPr>
        <p:spPr/>
        <p:txBody>
          <a:bodyPr/>
          <a:lstStyle>
            <a:lvl1pPr>
              <a:defRPr/>
            </a:lvl1pPr>
          </a:lstStyle>
          <a:p>
            <a:pPr>
              <a:defRPr/>
            </a:pPr>
            <a:fld id="{A759CA23-3AFF-0442-8EE0-0CE12364DA3F}" type="datetimeFigureOut">
              <a:rPr lang="en-US" altLang="en-US"/>
              <a:pPr>
                <a:defRPr/>
              </a:pPr>
              <a:t>9/15/21</a:t>
            </a:fld>
            <a:endParaRPr lang="en-US" altLang="en-US"/>
          </a:p>
        </p:txBody>
      </p:sp>
      <p:sp>
        <p:nvSpPr>
          <p:cNvPr id="7" name="Footer Placeholder 5">
            <a:extLst>
              <a:ext uri="{FF2B5EF4-FFF2-40B4-BE49-F238E27FC236}">
                <a16:creationId xmlns:a16="http://schemas.microsoft.com/office/drawing/2014/main" id="{662C5242-42B4-164C-9B51-D774A99532D8}"/>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6">
            <a:extLst>
              <a:ext uri="{FF2B5EF4-FFF2-40B4-BE49-F238E27FC236}">
                <a16:creationId xmlns:a16="http://schemas.microsoft.com/office/drawing/2014/main" id="{CDD7CF97-1EF9-7243-996D-3F8486B22528}"/>
              </a:ext>
            </a:extLst>
          </p:cNvPr>
          <p:cNvSpPr>
            <a:spLocks noGrp="1"/>
          </p:cNvSpPr>
          <p:nvPr>
            <p:ph type="sldNum" sz="quarter" idx="12"/>
          </p:nvPr>
        </p:nvSpPr>
        <p:spPr/>
        <p:txBody>
          <a:bodyPr/>
          <a:lstStyle>
            <a:lvl1pPr>
              <a:defRPr/>
            </a:lvl1pPr>
          </a:lstStyle>
          <a:p>
            <a:fld id="{DA6FF85B-6A70-A84E-8E0C-35075AD7EFEA}" type="slidenum">
              <a:rPr lang="en-US" altLang="en-US"/>
              <a:pPr/>
              <a:t>‹#›</a:t>
            </a:fld>
            <a:endParaRPr lang="en-US" altLang="en-US"/>
          </a:p>
        </p:txBody>
      </p:sp>
    </p:spTree>
    <p:extLst>
      <p:ext uri="{BB962C8B-B14F-4D97-AF65-F5344CB8AC3E}">
        <p14:creationId xmlns:p14="http://schemas.microsoft.com/office/powerpoint/2010/main" val="950612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bodyPr>
          <a:lstStyle>
            <a:lvl1pPr algn="ctr">
              <a:buFontTx/>
              <a:buNone/>
              <a:defRPr sz="14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09996" y="2344684"/>
            <a:ext cx="3501548" cy="3516365"/>
          </a:xfrm>
        </p:spPr>
        <p:txBody>
          <a:bodyPr anchor="t"/>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2BA9DDD-DE40-2D47-B95E-2DD193FD4E4C}"/>
              </a:ext>
            </a:extLst>
          </p:cNvPr>
          <p:cNvSpPr>
            <a:spLocks noGrp="1"/>
          </p:cNvSpPr>
          <p:nvPr>
            <p:ph type="dt" sz="half" idx="14"/>
          </p:nvPr>
        </p:nvSpPr>
        <p:spPr>
          <a:xfrm>
            <a:off x="2914650" y="6042025"/>
            <a:ext cx="731838" cy="365125"/>
          </a:xfrm>
        </p:spPr>
        <p:txBody>
          <a:bodyPr/>
          <a:lstStyle>
            <a:lvl1pPr>
              <a:defRPr/>
            </a:lvl1pPr>
          </a:lstStyle>
          <a:p>
            <a:pPr>
              <a:defRPr/>
            </a:pPr>
            <a:fld id="{360ABD0C-CF53-4F46-A681-F2E95F52D914}" type="datetimeFigureOut">
              <a:rPr lang="en-US" altLang="en-US"/>
              <a:pPr>
                <a:defRPr/>
              </a:pPr>
              <a:t>9/15/21</a:t>
            </a:fld>
            <a:endParaRPr lang="en-US" altLang="en-US"/>
          </a:p>
        </p:txBody>
      </p:sp>
      <p:sp>
        <p:nvSpPr>
          <p:cNvPr id="6" name="Footer Placeholder 5">
            <a:extLst>
              <a:ext uri="{FF2B5EF4-FFF2-40B4-BE49-F238E27FC236}">
                <a16:creationId xmlns:a16="http://schemas.microsoft.com/office/drawing/2014/main" id="{C21BC7D1-9253-1245-ABB0-2CE5FA626F83}"/>
              </a:ext>
            </a:extLst>
          </p:cNvPr>
          <p:cNvSpPr>
            <a:spLocks noGrp="1"/>
          </p:cNvSpPr>
          <p:nvPr>
            <p:ph type="ftr" sz="quarter" idx="15"/>
          </p:nvPr>
        </p:nvSpPr>
        <p:spPr>
          <a:xfrm>
            <a:off x="442913" y="6042025"/>
            <a:ext cx="2471737" cy="365125"/>
          </a:xfrm>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A74FDA2B-826A-704D-B002-98F5664B7F06}"/>
              </a:ext>
            </a:extLst>
          </p:cNvPr>
          <p:cNvSpPr>
            <a:spLocks noGrp="1"/>
          </p:cNvSpPr>
          <p:nvPr>
            <p:ph type="sldNum" sz="quarter" idx="16"/>
          </p:nvPr>
        </p:nvSpPr>
        <p:spPr>
          <a:xfrm>
            <a:off x="3646488" y="5916613"/>
            <a:ext cx="796925" cy="490537"/>
          </a:xfrm>
        </p:spPr>
        <p:txBody>
          <a:bodyPr/>
          <a:lstStyle>
            <a:lvl1pPr>
              <a:defRPr/>
            </a:lvl1pPr>
          </a:lstStyle>
          <a:p>
            <a:fld id="{8B18B1FF-878C-6641-B197-9600FF0F80F5}" type="slidenum">
              <a:rPr lang="en-US" altLang="en-US"/>
              <a:pPr/>
              <a:t>‹#›</a:t>
            </a:fld>
            <a:endParaRPr lang="en-US" altLang="en-US"/>
          </a:p>
        </p:txBody>
      </p:sp>
    </p:spTree>
    <p:extLst>
      <p:ext uri="{BB962C8B-B14F-4D97-AF65-F5344CB8AC3E}">
        <p14:creationId xmlns:p14="http://schemas.microsoft.com/office/powerpoint/2010/main" val="426143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E81221-8CFD-CF44-95A6-EFC462230E9C}"/>
              </a:ext>
            </a:extLst>
          </p:cNvPr>
          <p:cNvSpPr>
            <a:spLocks noGrp="1"/>
          </p:cNvSpPr>
          <p:nvPr>
            <p:ph type="title"/>
          </p:nvPr>
        </p:nvSpPr>
        <p:spPr>
          <a:xfrm>
            <a:off x="809625" y="447675"/>
            <a:ext cx="7524750" cy="969963"/>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C438F11-3B58-C944-8383-16B18674A136}"/>
              </a:ext>
            </a:extLst>
          </p:cNvPr>
          <p:cNvSpPr>
            <a:spLocks noGrp="1"/>
          </p:cNvSpPr>
          <p:nvPr>
            <p:ph type="body" idx="1"/>
          </p:nvPr>
        </p:nvSpPr>
        <p:spPr>
          <a:xfrm>
            <a:off x="809625" y="2184400"/>
            <a:ext cx="7524750" cy="3675063"/>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E04A5F9-2E67-0949-A34F-18BACDB879F3}"/>
              </a:ext>
            </a:extLst>
          </p:cNvPr>
          <p:cNvSpPr>
            <a:spLocks noGrp="1"/>
          </p:cNvSpPr>
          <p:nvPr>
            <p:ph type="ftr" sz="quarter" idx="3"/>
          </p:nvPr>
        </p:nvSpPr>
        <p:spPr>
          <a:xfrm>
            <a:off x="442913" y="6042025"/>
            <a:ext cx="6289675" cy="365125"/>
          </a:xfrm>
          <a:prstGeom prst="rect">
            <a:avLst/>
          </a:prstGeom>
        </p:spPr>
        <p:txBody>
          <a:bodyPr vert="horz" lIns="91440" tIns="45720" rIns="91440" bIns="45720" rtlCol="0" anchor="b"/>
          <a:lstStyle>
            <a:lvl1pPr algn="l" eaLnBrk="1" fontAlgn="auto" hangingPunct="1">
              <a:spcBef>
                <a:spcPts val="0"/>
              </a:spcBef>
              <a:spcAft>
                <a:spcPts val="0"/>
              </a:spcAft>
              <a:defRPr sz="900">
                <a:solidFill>
                  <a:schemeClr val="tx1"/>
                </a:solidFill>
                <a:latin typeface="+mn-lt"/>
              </a:defRPr>
            </a:lvl1pPr>
          </a:lstStyle>
          <a:p>
            <a:pPr>
              <a:defRPr/>
            </a:pPr>
            <a:endParaRPr lang="en-US" altLang="en-US"/>
          </a:p>
        </p:txBody>
      </p:sp>
      <p:sp>
        <p:nvSpPr>
          <p:cNvPr id="4" name="Date Placeholder 3">
            <a:extLst>
              <a:ext uri="{FF2B5EF4-FFF2-40B4-BE49-F238E27FC236}">
                <a16:creationId xmlns:a16="http://schemas.microsoft.com/office/drawing/2014/main" id="{C8BE1426-623C-FD46-8F19-C3A3D0EF177F}"/>
              </a:ext>
            </a:extLst>
          </p:cNvPr>
          <p:cNvSpPr>
            <a:spLocks noGrp="1"/>
          </p:cNvSpPr>
          <p:nvPr>
            <p:ph type="dt" sz="half" idx="2"/>
          </p:nvPr>
        </p:nvSpPr>
        <p:spPr>
          <a:xfrm>
            <a:off x="6911975" y="6042025"/>
            <a:ext cx="992188" cy="365125"/>
          </a:xfrm>
          <a:prstGeom prst="rect">
            <a:avLst/>
          </a:prstGeom>
        </p:spPr>
        <p:txBody>
          <a:bodyPr vert="horz" lIns="91440" tIns="45720" rIns="91440" bIns="45720" rtlCol="0" anchor="b"/>
          <a:lstStyle>
            <a:lvl1pPr algn="r" eaLnBrk="1" fontAlgn="auto" hangingPunct="1">
              <a:spcBef>
                <a:spcPts val="0"/>
              </a:spcBef>
              <a:spcAft>
                <a:spcPts val="0"/>
              </a:spcAft>
              <a:defRPr sz="900" smtClean="0">
                <a:solidFill>
                  <a:schemeClr val="tx1"/>
                </a:solidFill>
                <a:latin typeface="+mn-lt"/>
              </a:defRPr>
            </a:lvl1pPr>
          </a:lstStyle>
          <a:p>
            <a:pPr>
              <a:defRPr/>
            </a:pPr>
            <a:fld id="{4EAFD422-1353-DC46-8B39-4734BFF02724}" type="datetimeFigureOut">
              <a:rPr lang="en-US" altLang="en-US"/>
              <a:pPr>
                <a:defRPr/>
              </a:pPr>
              <a:t>9/15/21</a:t>
            </a:fld>
            <a:endParaRPr lang="en-US" altLang="en-US"/>
          </a:p>
        </p:txBody>
      </p:sp>
      <p:sp>
        <p:nvSpPr>
          <p:cNvPr id="6" name="Slide Number Placeholder 5">
            <a:extLst>
              <a:ext uri="{FF2B5EF4-FFF2-40B4-BE49-F238E27FC236}">
                <a16:creationId xmlns:a16="http://schemas.microsoft.com/office/drawing/2014/main" id="{BC49210D-4914-6C48-AE34-ECA279E5108B}"/>
              </a:ext>
            </a:extLst>
          </p:cNvPr>
          <p:cNvSpPr>
            <a:spLocks noGrp="1"/>
          </p:cNvSpPr>
          <p:nvPr>
            <p:ph type="sldNum" sz="quarter" idx="4"/>
          </p:nvPr>
        </p:nvSpPr>
        <p:spPr>
          <a:xfrm>
            <a:off x="7904163" y="5916613"/>
            <a:ext cx="796925" cy="490537"/>
          </a:xfrm>
          <a:prstGeom prst="rect">
            <a:avLst/>
          </a:prstGeom>
        </p:spPr>
        <p:txBody>
          <a:bodyPr vert="horz" wrap="square" lIns="91440" tIns="45720" rIns="91440" bIns="10800" numCol="1" anchor="b" anchorCtr="0" compatLnSpc="1">
            <a:prstTxWarp prst="textNoShape">
              <a:avLst/>
            </a:prstTxWarp>
          </a:bodyPr>
          <a:lstStyle>
            <a:lvl1pPr algn="r" eaLnBrk="1" hangingPunct="1">
              <a:defRPr sz="2000">
                <a:solidFill>
                  <a:schemeClr val="accent1"/>
                </a:solidFill>
              </a:defRPr>
            </a:lvl1pPr>
          </a:lstStyle>
          <a:p>
            <a:fld id="{E113E9DA-F942-BD4E-883B-A67A15020821}"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63" r:id="rId7"/>
    <p:sldLayoutId id="2147483971" r:id="rId8"/>
    <p:sldLayoutId id="2147483972" r:id="rId9"/>
    <p:sldLayoutId id="2147483964" r:id="rId10"/>
    <p:sldLayoutId id="2147483973" r:id="rId11"/>
    <p:sldLayoutId id="2147483974" r:id="rId12"/>
    <p:sldLayoutId id="2147483975" r:id="rId13"/>
    <p:sldLayoutId id="2147483976" r:id="rId14"/>
  </p:sldLayoutIdLst>
  <p:txStyles>
    <p:titleStyle>
      <a:lvl1pPr algn="l" defTabSz="457200" rtl="0" fontAlgn="base">
        <a:spcBef>
          <a:spcPct val="0"/>
        </a:spcBef>
        <a:spcAft>
          <a:spcPct val="0"/>
        </a:spcAft>
        <a:defRPr sz="4000" b="1" kern="1200">
          <a:solidFill>
            <a:srgbClr val="FEFEFE"/>
          </a:solidFill>
          <a:latin typeface="+mj-lt"/>
          <a:ea typeface="Trebuchet MS" panose="020B0703020202090204" pitchFamily="34" charset="0"/>
          <a:cs typeface="Trebuchet MS"/>
        </a:defRPr>
      </a:lvl1pPr>
      <a:lvl2pPr algn="l" defTabSz="457200" rtl="0" fontAlgn="base">
        <a:spcBef>
          <a:spcPct val="0"/>
        </a:spcBef>
        <a:spcAft>
          <a:spcPct val="0"/>
        </a:spcAft>
        <a:defRPr sz="4000" b="1">
          <a:solidFill>
            <a:srgbClr val="FEFEFE"/>
          </a:solidFill>
          <a:latin typeface="Century Gothic" panose="020B0502020202020204" pitchFamily="34" charset="0"/>
          <a:ea typeface="Trebuchet MS" panose="020B0703020202090204" pitchFamily="34" charset="0"/>
          <a:cs typeface="Trebuchet MS" panose="020B0703020202090204" pitchFamily="34" charset="0"/>
        </a:defRPr>
      </a:lvl2pPr>
      <a:lvl3pPr algn="l" defTabSz="457200" rtl="0" fontAlgn="base">
        <a:spcBef>
          <a:spcPct val="0"/>
        </a:spcBef>
        <a:spcAft>
          <a:spcPct val="0"/>
        </a:spcAft>
        <a:defRPr sz="4000" b="1">
          <a:solidFill>
            <a:srgbClr val="FEFEFE"/>
          </a:solidFill>
          <a:latin typeface="Century Gothic" panose="020B0502020202020204" pitchFamily="34" charset="0"/>
          <a:ea typeface="Trebuchet MS" panose="020B0703020202090204" pitchFamily="34" charset="0"/>
          <a:cs typeface="Trebuchet MS" panose="020B0703020202090204" pitchFamily="34" charset="0"/>
        </a:defRPr>
      </a:lvl3pPr>
      <a:lvl4pPr algn="l" defTabSz="457200" rtl="0" fontAlgn="base">
        <a:spcBef>
          <a:spcPct val="0"/>
        </a:spcBef>
        <a:spcAft>
          <a:spcPct val="0"/>
        </a:spcAft>
        <a:defRPr sz="4000" b="1">
          <a:solidFill>
            <a:srgbClr val="FEFEFE"/>
          </a:solidFill>
          <a:latin typeface="Century Gothic" panose="020B0502020202020204" pitchFamily="34" charset="0"/>
          <a:ea typeface="Trebuchet MS" panose="020B0703020202090204" pitchFamily="34" charset="0"/>
          <a:cs typeface="Trebuchet MS" panose="020B0703020202090204" pitchFamily="34" charset="0"/>
        </a:defRPr>
      </a:lvl4pPr>
      <a:lvl5pPr algn="l" defTabSz="457200" rtl="0" fontAlgn="base">
        <a:spcBef>
          <a:spcPct val="0"/>
        </a:spcBef>
        <a:spcAft>
          <a:spcPct val="0"/>
        </a:spcAft>
        <a:defRPr sz="4000" b="1">
          <a:solidFill>
            <a:srgbClr val="FEFEFE"/>
          </a:solidFill>
          <a:latin typeface="Century Gothic" panose="020B0502020202020204" pitchFamily="34" charset="0"/>
          <a:ea typeface="Trebuchet MS" panose="020B0703020202090204" pitchFamily="34" charset="0"/>
          <a:cs typeface="Trebuchet MS" panose="020B070302020209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ct val="20000"/>
        </a:spcBef>
        <a:spcAft>
          <a:spcPts val="600"/>
        </a:spcAft>
        <a:buClr>
          <a:schemeClr val="accent1"/>
        </a:buClr>
        <a:buFont typeface="Wingdings 2" pitchFamily="2" charset="2"/>
        <a:buChar char=""/>
        <a:defRPr kern="1200">
          <a:solidFill>
            <a:schemeClr val="tx1"/>
          </a:solidFill>
          <a:latin typeface="+mn-lt"/>
          <a:ea typeface="+mn-ea"/>
          <a:cs typeface="+mn-cs"/>
        </a:defRPr>
      </a:lvl1pPr>
      <a:lvl2pPr marL="742950" indent="-285750" algn="l" defTabSz="457200" rtl="0" fontAlgn="base">
        <a:spcBef>
          <a:spcPct val="20000"/>
        </a:spcBef>
        <a:spcAft>
          <a:spcPts val="600"/>
        </a:spcAft>
        <a:buClr>
          <a:schemeClr val="accent1"/>
        </a:buClr>
        <a:buFont typeface="Wingdings 2" pitchFamily="2" charset="2"/>
        <a:buChar char=""/>
        <a:defRPr sz="1600" kern="1200">
          <a:solidFill>
            <a:schemeClr val="tx1"/>
          </a:solidFill>
          <a:latin typeface="+mn-lt"/>
          <a:ea typeface="+mn-ea"/>
          <a:cs typeface="+mn-cs"/>
        </a:defRPr>
      </a:lvl2pPr>
      <a:lvl3pPr marL="1143000" indent="-228600" algn="l" defTabSz="457200" rtl="0" fontAlgn="base">
        <a:spcBef>
          <a:spcPct val="20000"/>
        </a:spcBef>
        <a:spcAft>
          <a:spcPts val="600"/>
        </a:spcAft>
        <a:buClr>
          <a:schemeClr val="accent1"/>
        </a:buClr>
        <a:buFont typeface="Wingdings 2" pitchFamily="2" charset="2"/>
        <a:buChar char=""/>
        <a:defRPr sz="1400" kern="1200">
          <a:solidFill>
            <a:schemeClr val="tx1"/>
          </a:solidFill>
          <a:latin typeface="+mn-lt"/>
          <a:ea typeface="+mn-ea"/>
          <a:cs typeface="+mn-cs"/>
        </a:defRPr>
      </a:lvl3pPr>
      <a:lvl4pPr marL="1600200" indent="-228600" algn="l" defTabSz="457200" rtl="0" fontAlgn="base">
        <a:spcBef>
          <a:spcPct val="20000"/>
        </a:spcBef>
        <a:spcAft>
          <a:spcPts val="600"/>
        </a:spcAft>
        <a:buClr>
          <a:schemeClr val="accent1"/>
        </a:buClr>
        <a:buFont typeface="Wingdings 2" pitchFamily="2" charset="2"/>
        <a:buChar char=""/>
        <a:defRPr sz="1200" kern="1200">
          <a:solidFill>
            <a:schemeClr val="tx1"/>
          </a:solidFill>
          <a:latin typeface="+mn-lt"/>
          <a:ea typeface="+mn-ea"/>
          <a:cs typeface="+mn-cs"/>
        </a:defRPr>
      </a:lvl4pPr>
      <a:lvl5pPr marL="2057400" indent="-228600" algn="l" defTabSz="457200" rtl="0" fontAlgn="base">
        <a:spcBef>
          <a:spcPct val="20000"/>
        </a:spcBef>
        <a:spcAft>
          <a:spcPts val="600"/>
        </a:spcAft>
        <a:buClr>
          <a:schemeClr val="accent1"/>
        </a:buClr>
        <a:buFont typeface="Wingdings 2" pitchFamily="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hyperlink" Target="http://www.fpnotebook.com/CV/Pharm/Ldcn.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3.png"/><Relationship Id="rId4" Type="http://schemas.openxmlformats.org/officeDocument/2006/relationships/image" Target="../media/image62.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3" name="Picture 5">
            <a:extLst>
              <a:ext uri="{FF2B5EF4-FFF2-40B4-BE49-F238E27FC236}">
                <a16:creationId xmlns:a16="http://schemas.microsoft.com/office/drawing/2014/main" id="{9709DDA7-297B-7A48-B1EE-D3723D71CE88}"/>
              </a:ext>
            </a:extLst>
          </p:cNvPr>
          <p:cNvPicPr>
            <a:picLocks noChangeAspect="1"/>
          </p:cNvPicPr>
          <p:nvPr/>
        </p:nvPicPr>
        <p:blipFill>
          <a:blip r:embed="rId3">
            <a:clrChange>
              <a:clrFrom>
                <a:srgbClr val="4594BD"/>
              </a:clrFrom>
              <a:clrTo>
                <a:srgbClr val="4594BD">
                  <a:alpha val="0"/>
                </a:srgbClr>
              </a:clrTo>
            </a:clrChange>
            <a:extLst>
              <a:ext uri="{28A0092B-C50C-407E-A947-70E740481C1C}">
                <a14:useLocalDpi xmlns:a14="http://schemas.microsoft.com/office/drawing/2010/main" val="0"/>
              </a:ext>
            </a:extLst>
          </a:blip>
          <a:srcRect/>
          <a:stretch>
            <a:fillRect/>
          </a:stretch>
        </p:blipFill>
        <p:spPr bwMode="auto">
          <a:xfrm rot="770833">
            <a:off x="488950" y="1868488"/>
            <a:ext cx="5722938"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F573F67C-8CA0-9A44-8F08-AFFFC1F7320C}"/>
              </a:ext>
            </a:extLst>
          </p:cNvPr>
          <p:cNvSpPr>
            <a:spLocks noGrp="1"/>
          </p:cNvSpPr>
          <p:nvPr>
            <p:ph type="ctrTitle"/>
          </p:nvPr>
        </p:nvSpPr>
        <p:spPr>
          <a:xfrm>
            <a:off x="4953000" y="609600"/>
            <a:ext cx="3810000" cy="2819400"/>
          </a:xfrm>
          <a:extLst>
            <a:ext uri="{FAA26D3D-D897-4be2-8F04-BA451C77F1D7}"/>
          </a:extLst>
        </p:spPr>
        <p:txBody>
          <a:bodyPr/>
          <a:lstStyle/>
          <a:p>
            <a:pPr algn="ctr" fontAlgn="auto">
              <a:spcAft>
                <a:spcPts val="0"/>
              </a:spcAft>
              <a:defRPr/>
            </a:pPr>
            <a:r>
              <a:rPr lang="en-US" dirty="0">
                <a:solidFill>
                  <a:srgbClr val="FFFF00"/>
                </a:solidFill>
                <a:ea typeface="+mj-ea"/>
              </a:rPr>
              <a:t>Suturing</a:t>
            </a:r>
            <a:br>
              <a:rPr lang="en-US" dirty="0">
                <a:solidFill>
                  <a:srgbClr val="FFFF00"/>
                </a:solidFill>
                <a:ea typeface="+mj-ea"/>
              </a:rPr>
            </a:br>
            <a:r>
              <a:rPr lang="en-US" sz="4400" dirty="0">
                <a:solidFill>
                  <a:srgbClr val="FFFF00"/>
                </a:solidFill>
                <a:ea typeface="+mj-ea"/>
              </a:rPr>
              <a:t>Basic &amp; Advanced Principles</a:t>
            </a:r>
          </a:p>
        </p:txBody>
      </p:sp>
      <p:sp>
        <p:nvSpPr>
          <p:cNvPr id="15362" name="Subtitle 2">
            <a:extLst>
              <a:ext uri="{FF2B5EF4-FFF2-40B4-BE49-F238E27FC236}">
                <a16:creationId xmlns:a16="http://schemas.microsoft.com/office/drawing/2014/main" id="{AEE41759-1A13-1D44-A4C0-850F3333FAE3}"/>
              </a:ext>
            </a:extLst>
          </p:cNvPr>
          <p:cNvSpPr>
            <a:spLocks noGrp="1"/>
          </p:cNvSpPr>
          <p:nvPr>
            <p:ph type="subTitle" idx="1"/>
          </p:nvPr>
        </p:nvSpPr>
        <p:spPr>
          <a:xfrm>
            <a:off x="4724400" y="5562600"/>
            <a:ext cx="4038600" cy="914400"/>
          </a:xfrm>
        </p:spPr>
        <p:txBody>
          <a:bodyPr/>
          <a:lstStyle/>
          <a:p>
            <a:pPr algn="ctr" fontAlgn="auto">
              <a:lnSpc>
                <a:spcPct val="80000"/>
              </a:lnSpc>
              <a:buFont typeface="Arial" panose="020B0604020202020204" pitchFamily="34" charset="0"/>
              <a:buNone/>
              <a:defRPr/>
            </a:pPr>
            <a:endParaRPr lang="en-US" altLang="en-US" sz="22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F5AF1351-F61C-FA4C-BA02-7602A5619EED}"/>
              </a:ext>
            </a:extLst>
          </p:cNvPr>
          <p:cNvSpPr>
            <a:spLocks noGrp="1"/>
          </p:cNvSpPr>
          <p:nvPr>
            <p:ph type="title"/>
          </p:nvPr>
        </p:nvSpPr>
        <p:spPr>
          <a:xfrm>
            <a:off x="457200" y="0"/>
            <a:ext cx="8229600" cy="857250"/>
          </a:xfrm>
        </p:spPr>
        <p:txBody>
          <a:bodyPr>
            <a:normAutofit/>
          </a:bodyPr>
          <a:lstStyle/>
          <a:p>
            <a:pPr algn="ctr" fontAlgn="auto">
              <a:spcAft>
                <a:spcPts val="0"/>
              </a:spcAft>
              <a:defRPr/>
            </a:pPr>
            <a:r>
              <a:rPr lang="en-US" altLang="en-US">
                <a:ea typeface="+mj-ea"/>
              </a:rPr>
              <a:t>Anesthetic</a:t>
            </a:r>
          </a:p>
        </p:txBody>
      </p:sp>
      <p:sp>
        <p:nvSpPr>
          <p:cNvPr id="25601" name="Content Placeholder 2">
            <a:extLst>
              <a:ext uri="{FF2B5EF4-FFF2-40B4-BE49-F238E27FC236}">
                <a16:creationId xmlns:a16="http://schemas.microsoft.com/office/drawing/2014/main" id="{A73CDB9F-ADFB-7D4A-AC8A-7856813D2CE6}"/>
              </a:ext>
            </a:extLst>
          </p:cNvPr>
          <p:cNvSpPr>
            <a:spLocks noGrp="1"/>
          </p:cNvSpPr>
          <p:nvPr>
            <p:ph idx="1"/>
          </p:nvPr>
        </p:nvSpPr>
        <p:spPr>
          <a:xfrm>
            <a:off x="381000" y="990600"/>
            <a:ext cx="8229600" cy="5638800"/>
          </a:xfrm>
        </p:spPr>
        <p:txBody>
          <a:bodyPr>
            <a:normAutofit fontScale="92500" lnSpcReduction="20000"/>
          </a:bodyPr>
          <a:lstStyle/>
          <a:p>
            <a:pPr fontAlgn="auto">
              <a:buClr>
                <a:srgbClr val="FF0000"/>
              </a:buClr>
              <a:buFont typeface="Wingdings 2" pitchFamily="2" charset="2"/>
              <a:buNone/>
              <a:defRPr/>
            </a:pPr>
            <a:r>
              <a:rPr lang="en-US" altLang="en-US" sz="2000">
                <a:solidFill>
                  <a:srgbClr val="FFC000"/>
                </a:solidFill>
                <a:latin typeface="Calibri" panose="020F0502020204030204" pitchFamily="34" charset="0"/>
              </a:rPr>
              <a:t>Local Lidocaine (Xylocaine)</a:t>
            </a:r>
            <a:r>
              <a:rPr lang="en-US" altLang="en-US" sz="2000">
                <a:latin typeface="Calibri" panose="020F0502020204030204" pitchFamily="34" charset="0"/>
              </a:rPr>
              <a:t>1% or 2%</a:t>
            </a:r>
          </a:p>
          <a:p>
            <a:pPr lvl="1" fontAlgn="auto">
              <a:buClr>
                <a:srgbClr val="FF0000"/>
              </a:buClr>
              <a:buFont typeface="Arial" panose="020B0604020202020204" pitchFamily="34" charset="0"/>
              <a:buChar char="•"/>
              <a:defRPr/>
            </a:pPr>
            <a:r>
              <a:rPr lang="en-US" altLang="en-US" sz="1800">
                <a:latin typeface="Calibri" panose="020F0502020204030204" pitchFamily="34" charset="0"/>
              </a:rPr>
              <a:t>Onset: 2 minutes</a:t>
            </a:r>
          </a:p>
          <a:p>
            <a:pPr lvl="1" fontAlgn="auto">
              <a:buClr>
                <a:srgbClr val="FF0000"/>
              </a:buClr>
              <a:buFont typeface="Arial" panose="020B0604020202020204" pitchFamily="34" charset="0"/>
              <a:buChar char="•"/>
              <a:defRPr/>
            </a:pPr>
            <a:r>
              <a:rPr lang="en-US" altLang="en-US" sz="1800">
                <a:latin typeface="Calibri" panose="020F0502020204030204" pitchFamily="34" charset="0"/>
              </a:rPr>
              <a:t>Duration: 1.5 to 2 hours</a:t>
            </a:r>
          </a:p>
          <a:p>
            <a:pPr lvl="1" fontAlgn="auto">
              <a:buClr>
                <a:srgbClr val="FF0000"/>
              </a:buClr>
              <a:buFont typeface="Arial" panose="020B0604020202020204" pitchFamily="34" charset="0"/>
              <a:buChar char="•"/>
              <a:defRPr/>
            </a:pPr>
            <a:r>
              <a:rPr lang="en-US" altLang="en-US" sz="1800">
                <a:latin typeface="Calibri" panose="020F0502020204030204" pitchFamily="34" charset="0"/>
              </a:rPr>
              <a:t>Action : anesthesia and reduced muscle movement</a:t>
            </a:r>
          </a:p>
          <a:p>
            <a:pPr lvl="1" fontAlgn="auto">
              <a:buClr>
                <a:srgbClr val="FF0000"/>
              </a:buClr>
              <a:buFont typeface="Arial" panose="020B0604020202020204" pitchFamily="34" charset="0"/>
              <a:buChar char="•"/>
              <a:defRPr/>
            </a:pPr>
            <a:r>
              <a:rPr lang="en-US" altLang="en-US" sz="1800">
                <a:latin typeface="Calibri" panose="020F0502020204030204" pitchFamily="34" charset="0"/>
              </a:rPr>
              <a:t>Max dose: 4 mg/kg to 280 mg (14 ml 2%, 28 ml 1%)</a:t>
            </a:r>
            <a:endParaRPr lang="en-US" altLang="en-US" sz="2000">
              <a:solidFill>
                <a:srgbClr val="FFC000"/>
              </a:solidFill>
              <a:latin typeface="Calibri" panose="020F0502020204030204" pitchFamily="34" charset="0"/>
              <a:hlinkClick r:id="rId2"/>
            </a:endParaRPr>
          </a:p>
          <a:p>
            <a:pPr fontAlgn="auto">
              <a:buClr>
                <a:srgbClr val="FF0000"/>
              </a:buClr>
              <a:buFont typeface="Wingdings 2" pitchFamily="2" charset="2"/>
              <a:buNone/>
              <a:defRPr/>
            </a:pPr>
            <a:r>
              <a:rPr lang="en-US" altLang="en-US" sz="2000">
                <a:latin typeface="Calibri" panose="020F0502020204030204" pitchFamily="34" charset="0"/>
              </a:rPr>
              <a:t> </a:t>
            </a:r>
            <a:r>
              <a:rPr lang="en-US" altLang="en-US" sz="2000">
                <a:solidFill>
                  <a:srgbClr val="FFC000"/>
                </a:solidFill>
                <a:latin typeface="Calibri" panose="020F0502020204030204" pitchFamily="34" charset="0"/>
              </a:rPr>
              <a:t>Lidocaine with Epinephrine </a:t>
            </a:r>
            <a:r>
              <a:rPr lang="en-US" altLang="en-US" sz="2000">
                <a:latin typeface="Calibri" panose="020F0502020204030204" pitchFamily="34" charset="0"/>
              </a:rPr>
              <a:t>1:100,000 or 1:200,000</a:t>
            </a:r>
          </a:p>
          <a:p>
            <a:pPr lvl="1" fontAlgn="auto">
              <a:buClr>
                <a:srgbClr val="FF0000"/>
              </a:buClr>
              <a:buFont typeface="Arial" panose="020B0604020202020204" pitchFamily="34" charset="0"/>
              <a:buChar char="•"/>
              <a:defRPr/>
            </a:pPr>
            <a:r>
              <a:rPr lang="en-US" altLang="en-US" sz="2000">
                <a:latin typeface="Calibri" panose="020F0502020204030204" pitchFamily="34" charset="0"/>
              </a:rPr>
              <a:t>Onset: 2 minutes</a:t>
            </a:r>
          </a:p>
          <a:p>
            <a:pPr lvl="1" fontAlgn="auto">
              <a:buClr>
                <a:srgbClr val="FF0000"/>
              </a:buClr>
              <a:buFont typeface="Arial" panose="020B0604020202020204" pitchFamily="34" charset="0"/>
              <a:buChar char="•"/>
              <a:defRPr/>
            </a:pPr>
            <a:r>
              <a:rPr lang="en-US" altLang="en-US" sz="2000">
                <a:latin typeface="Calibri" panose="020F0502020204030204" pitchFamily="34" charset="0"/>
              </a:rPr>
              <a:t>Duration: 1 – 3 hours</a:t>
            </a:r>
          </a:p>
          <a:p>
            <a:pPr lvl="1" fontAlgn="auto">
              <a:buClr>
                <a:srgbClr val="FF0000"/>
              </a:buClr>
              <a:buFont typeface="Arial" panose="020B0604020202020204" pitchFamily="34" charset="0"/>
              <a:buChar char="•"/>
              <a:defRPr/>
            </a:pPr>
            <a:r>
              <a:rPr lang="en-US" altLang="en-US" sz="2000"/>
              <a:t>Action : anesthesia and reduced muscle movement</a:t>
            </a:r>
            <a:endParaRPr lang="en-US" altLang="en-US" sz="2000">
              <a:latin typeface="Calibri" panose="020F0502020204030204" pitchFamily="34" charset="0"/>
            </a:endParaRPr>
          </a:p>
          <a:p>
            <a:pPr lvl="1" fontAlgn="auto">
              <a:buClr>
                <a:srgbClr val="FF0000"/>
              </a:buClr>
              <a:buFont typeface="Arial" panose="020B0604020202020204" pitchFamily="34" charset="0"/>
              <a:buChar char="•"/>
              <a:defRPr/>
            </a:pPr>
            <a:r>
              <a:rPr lang="en-US" altLang="en-US" sz="2000">
                <a:latin typeface="Calibri" panose="020F0502020204030204" pitchFamily="34" charset="0"/>
              </a:rPr>
              <a:t>Max dose: 7 mg/kg to 500 mg (25 ml 2%, 50 ml 1%)</a:t>
            </a:r>
            <a:endParaRPr lang="en-US" altLang="en-US" sz="2000">
              <a:solidFill>
                <a:srgbClr val="FFC000"/>
              </a:solidFill>
              <a:latin typeface="Calibri" panose="020F0502020204030204" pitchFamily="34" charset="0"/>
            </a:endParaRPr>
          </a:p>
          <a:p>
            <a:pPr fontAlgn="auto">
              <a:buClr>
                <a:srgbClr val="FF0000"/>
              </a:buClr>
              <a:buFont typeface="Wingdings 2" pitchFamily="2" charset="2"/>
              <a:buNone/>
              <a:defRPr/>
            </a:pPr>
            <a:r>
              <a:rPr lang="en-US" altLang="en-US" sz="2000">
                <a:solidFill>
                  <a:srgbClr val="FFC000"/>
                </a:solidFill>
                <a:latin typeface="Calibri" panose="020F0502020204030204" pitchFamily="34" charset="0"/>
              </a:rPr>
              <a:t>Bupivacaine (Marcaine) </a:t>
            </a:r>
            <a:r>
              <a:rPr lang="en-US" altLang="en-US" sz="2000">
                <a:latin typeface="Calibri" panose="020F0502020204030204" pitchFamily="34" charset="0"/>
              </a:rPr>
              <a:t>0.25%</a:t>
            </a:r>
          </a:p>
          <a:p>
            <a:pPr lvl="1" fontAlgn="auto">
              <a:buClr>
                <a:srgbClr val="FF0000"/>
              </a:buClr>
              <a:buFont typeface="Arial" panose="020B0604020202020204" pitchFamily="34" charset="0"/>
              <a:buChar char="•"/>
              <a:defRPr/>
            </a:pPr>
            <a:r>
              <a:rPr lang="en-US" altLang="en-US" sz="2000">
                <a:latin typeface="Calibri" panose="020F0502020204030204" pitchFamily="34" charset="0"/>
              </a:rPr>
              <a:t>Onset: 5 minutes</a:t>
            </a:r>
          </a:p>
          <a:p>
            <a:pPr lvl="1" fontAlgn="auto">
              <a:buClr>
                <a:srgbClr val="FF0000"/>
              </a:buClr>
              <a:buFont typeface="Arial" panose="020B0604020202020204" pitchFamily="34" charset="0"/>
              <a:buChar char="•"/>
              <a:defRPr/>
            </a:pPr>
            <a:r>
              <a:rPr lang="en-US" altLang="en-US" sz="2000">
                <a:latin typeface="Calibri" panose="020F0502020204030204" pitchFamily="34" charset="0"/>
              </a:rPr>
              <a:t>Duration: 2 to 4 hours</a:t>
            </a:r>
          </a:p>
          <a:p>
            <a:pPr lvl="1" fontAlgn="auto">
              <a:buClr>
                <a:srgbClr val="FF0000"/>
              </a:buClr>
              <a:buFont typeface="Arial" panose="020B0604020202020204" pitchFamily="34" charset="0"/>
              <a:buChar char="•"/>
              <a:defRPr/>
            </a:pPr>
            <a:r>
              <a:rPr lang="en-US" altLang="en-US" sz="2000"/>
              <a:t>Action : anesthesia only</a:t>
            </a:r>
            <a:endParaRPr lang="en-US" altLang="en-US" sz="2000">
              <a:latin typeface="Calibri" panose="020F0502020204030204" pitchFamily="34" charset="0"/>
            </a:endParaRPr>
          </a:p>
          <a:p>
            <a:pPr lvl="1" fontAlgn="auto">
              <a:buClr>
                <a:srgbClr val="FF0000"/>
              </a:buClr>
              <a:buFont typeface="Arial" panose="020B0604020202020204" pitchFamily="34" charset="0"/>
              <a:buChar char="•"/>
              <a:defRPr/>
            </a:pPr>
            <a:r>
              <a:rPr lang="en-US" altLang="en-US" sz="2000">
                <a:latin typeface="Calibri" panose="020F0502020204030204" pitchFamily="34" charset="0"/>
              </a:rPr>
              <a:t>Max dose: 2.5 mg/kg up to 175 mg (50 ml 0.25%, 25 ml 0.5%)</a:t>
            </a:r>
          </a:p>
          <a:p>
            <a:pPr fontAlgn="auto">
              <a:buClr>
                <a:srgbClr val="FF0000"/>
              </a:buClr>
              <a:buFont typeface="Arial" panose="020B0604020202020204" pitchFamily="34" charset="0"/>
              <a:buChar char="•"/>
              <a:defRPr/>
            </a:pPr>
            <a:endParaRPr lang="en-US" altLang="en-US" sz="2000">
              <a:latin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320D36C5-5C24-9E43-9C36-87B19AB8C3F3}"/>
              </a:ext>
            </a:extLst>
          </p:cNvPr>
          <p:cNvSpPr>
            <a:spLocks noGrp="1"/>
          </p:cNvSpPr>
          <p:nvPr>
            <p:ph type="title"/>
          </p:nvPr>
        </p:nvSpPr>
        <p:spPr>
          <a:xfrm>
            <a:off x="457200" y="228600"/>
            <a:ext cx="8229600" cy="762000"/>
          </a:xfrm>
        </p:spPr>
        <p:txBody>
          <a:bodyPr>
            <a:normAutofit/>
          </a:bodyPr>
          <a:lstStyle/>
          <a:p>
            <a:pPr algn="ctr" fontAlgn="auto">
              <a:spcAft>
                <a:spcPts val="0"/>
              </a:spcAft>
              <a:defRPr/>
            </a:pPr>
            <a:r>
              <a:rPr lang="en-US" altLang="en-US">
                <a:ea typeface="+mj-ea"/>
              </a:rPr>
              <a:t>Basic knot tying</a:t>
            </a:r>
          </a:p>
        </p:txBody>
      </p:sp>
      <p:pic>
        <p:nvPicPr>
          <p:cNvPr id="26626" name="Content Placeholder 3">
            <a:extLst>
              <a:ext uri="{FF2B5EF4-FFF2-40B4-BE49-F238E27FC236}">
                <a16:creationId xmlns:a16="http://schemas.microsoft.com/office/drawing/2014/main" id="{5ACACF02-A7B6-1644-A70E-908CD1BBB0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74700" y="1049338"/>
            <a:ext cx="7454900" cy="5503862"/>
          </a:xfrm>
        </p:spPr>
      </p:pic>
      <p:sp>
        <p:nvSpPr>
          <p:cNvPr id="14339" name="TextBox 4">
            <a:extLst>
              <a:ext uri="{FF2B5EF4-FFF2-40B4-BE49-F238E27FC236}">
                <a16:creationId xmlns:a16="http://schemas.microsoft.com/office/drawing/2014/main" id="{FEA34679-E903-B24C-A11C-BA5729268B4C}"/>
              </a:ext>
            </a:extLst>
          </p:cNvPr>
          <p:cNvSpPr txBox="1">
            <a:spLocks noChangeArrowheads="1"/>
          </p:cNvSpPr>
          <p:nvPr/>
        </p:nvSpPr>
        <p:spPr bwMode="auto">
          <a:xfrm>
            <a:off x="1752600" y="3886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Font typeface="Wingdings 2" pitchFamily="2" charset="2"/>
              <a:buChar char=""/>
              <a:defRPr>
                <a:solidFill>
                  <a:schemeClr val="tx1"/>
                </a:solidFill>
                <a:latin typeface="Century Gothic" panose="020B0502020202020204" pitchFamily="34" charset="0"/>
              </a:defRPr>
            </a:lvl1pPr>
            <a:lvl2pPr marL="742950" indent="-285750">
              <a:spcBef>
                <a:spcPct val="20000"/>
              </a:spcBef>
              <a:spcAft>
                <a:spcPts val="600"/>
              </a:spcAft>
              <a:buClr>
                <a:schemeClr val="accent1"/>
              </a:buClr>
              <a:buFont typeface="Wingdings 2" pitchFamily="2" charset="2"/>
              <a:buChar char=""/>
              <a:defRPr sz="1600">
                <a:solidFill>
                  <a:schemeClr val="tx1"/>
                </a:solidFill>
                <a:latin typeface="Century Gothic" panose="020B0502020202020204" pitchFamily="34" charset="0"/>
              </a:defRPr>
            </a:lvl2pPr>
            <a:lvl3pPr marL="1143000" indent="-228600">
              <a:spcBef>
                <a:spcPct val="20000"/>
              </a:spcBef>
              <a:spcAft>
                <a:spcPts val="600"/>
              </a:spcAft>
              <a:buClr>
                <a:schemeClr val="accent1"/>
              </a:buClr>
              <a:buFont typeface="Wingdings 2" pitchFamily="2" charset="2"/>
              <a:buChar char=""/>
              <a:defRPr sz="1400">
                <a:solidFill>
                  <a:schemeClr val="tx1"/>
                </a:solidFill>
                <a:latin typeface="Century Gothic" panose="020B0502020202020204" pitchFamily="34" charset="0"/>
              </a:defRPr>
            </a:lvl3pPr>
            <a:lvl4pPr marL="1600200" indent="-228600">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4pPr>
            <a:lvl5pPr marL="2057400" indent="-228600">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5pPr>
            <a:lvl6pPr marL="25146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6pPr>
            <a:lvl7pPr marL="29718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7pPr>
            <a:lvl8pPr marL="34290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8pPr>
            <a:lvl9pPr marL="38862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9pPr>
          </a:lstStyle>
          <a:p>
            <a:pPr eaLnBrk="1" hangingPunct="1">
              <a:spcBef>
                <a:spcPct val="0"/>
              </a:spcBef>
              <a:spcAft>
                <a:spcPct val="0"/>
              </a:spcAft>
              <a:buClrTx/>
              <a:buFontTx/>
              <a:buNone/>
            </a:pPr>
            <a:r>
              <a:rPr lang="en-US" altLang="en-US" sz="3200">
                <a:solidFill>
                  <a:srgbClr val="002060"/>
                </a:solidFill>
                <a:latin typeface="Arial" panose="020B0604020202020204" pitchFamily="34" charset="0"/>
                <a:cs typeface="Arial" panose="020B0604020202020204" pitchFamily="34" charset="0"/>
              </a:rPr>
              <a:t>1</a:t>
            </a:r>
          </a:p>
        </p:txBody>
      </p:sp>
      <p:sp>
        <p:nvSpPr>
          <p:cNvPr id="14340" name="TextBox 5">
            <a:extLst>
              <a:ext uri="{FF2B5EF4-FFF2-40B4-BE49-F238E27FC236}">
                <a16:creationId xmlns:a16="http://schemas.microsoft.com/office/drawing/2014/main" id="{2464E939-15DC-4B42-9739-6AB1C15652CF}"/>
              </a:ext>
            </a:extLst>
          </p:cNvPr>
          <p:cNvSpPr txBox="1">
            <a:spLocks noChangeArrowheads="1"/>
          </p:cNvSpPr>
          <p:nvPr/>
        </p:nvSpPr>
        <p:spPr bwMode="auto">
          <a:xfrm>
            <a:off x="3200400" y="3886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Font typeface="Wingdings 2" pitchFamily="2" charset="2"/>
              <a:buChar char=""/>
              <a:defRPr>
                <a:solidFill>
                  <a:schemeClr val="tx1"/>
                </a:solidFill>
                <a:latin typeface="Century Gothic" panose="020B0502020202020204" pitchFamily="34" charset="0"/>
              </a:defRPr>
            </a:lvl1pPr>
            <a:lvl2pPr marL="742950" indent="-285750">
              <a:spcBef>
                <a:spcPct val="20000"/>
              </a:spcBef>
              <a:spcAft>
                <a:spcPts val="600"/>
              </a:spcAft>
              <a:buClr>
                <a:schemeClr val="accent1"/>
              </a:buClr>
              <a:buFont typeface="Wingdings 2" pitchFamily="2" charset="2"/>
              <a:buChar char=""/>
              <a:defRPr sz="1600">
                <a:solidFill>
                  <a:schemeClr val="tx1"/>
                </a:solidFill>
                <a:latin typeface="Century Gothic" panose="020B0502020202020204" pitchFamily="34" charset="0"/>
              </a:defRPr>
            </a:lvl2pPr>
            <a:lvl3pPr marL="1143000" indent="-228600">
              <a:spcBef>
                <a:spcPct val="20000"/>
              </a:spcBef>
              <a:spcAft>
                <a:spcPts val="600"/>
              </a:spcAft>
              <a:buClr>
                <a:schemeClr val="accent1"/>
              </a:buClr>
              <a:buFont typeface="Wingdings 2" pitchFamily="2" charset="2"/>
              <a:buChar char=""/>
              <a:defRPr sz="1400">
                <a:solidFill>
                  <a:schemeClr val="tx1"/>
                </a:solidFill>
                <a:latin typeface="Century Gothic" panose="020B0502020202020204" pitchFamily="34" charset="0"/>
              </a:defRPr>
            </a:lvl3pPr>
            <a:lvl4pPr marL="1600200" indent="-228600">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4pPr>
            <a:lvl5pPr marL="2057400" indent="-228600">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5pPr>
            <a:lvl6pPr marL="25146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6pPr>
            <a:lvl7pPr marL="29718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7pPr>
            <a:lvl8pPr marL="34290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8pPr>
            <a:lvl9pPr marL="38862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9pPr>
          </a:lstStyle>
          <a:p>
            <a:pPr eaLnBrk="1" hangingPunct="1">
              <a:spcBef>
                <a:spcPct val="0"/>
              </a:spcBef>
              <a:spcAft>
                <a:spcPct val="0"/>
              </a:spcAft>
              <a:buClrTx/>
              <a:buFontTx/>
              <a:buNone/>
            </a:pPr>
            <a:r>
              <a:rPr lang="en-US" altLang="en-US" sz="3200">
                <a:solidFill>
                  <a:srgbClr val="002060"/>
                </a:solidFill>
                <a:latin typeface="Arial" panose="020B0604020202020204" pitchFamily="34" charset="0"/>
                <a:cs typeface="Arial" panose="020B0604020202020204" pitchFamily="34" charset="0"/>
              </a:rPr>
              <a:t>2</a:t>
            </a:r>
          </a:p>
        </p:txBody>
      </p:sp>
      <p:sp>
        <p:nvSpPr>
          <p:cNvPr id="14341" name="TextBox 6">
            <a:extLst>
              <a:ext uri="{FF2B5EF4-FFF2-40B4-BE49-F238E27FC236}">
                <a16:creationId xmlns:a16="http://schemas.microsoft.com/office/drawing/2014/main" id="{B3536510-E47B-B848-B17A-BA743CAABA34}"/>
              </a:ext>
            </a:extLst>
          </p:cNvPr>
          <p:cNvSpPr txBox="1">
            <a:spLocks noChangeArrowheads="1"/>
          </p:cNvSpPr>
          <p:nvPr/>
        </p:nvSpPr>
        <p:spPr bwMode="auto">
          <a:xfrm>
            <a:off x="4724400" y="3886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Font typeface="Wingdings 2" pitchFamily="2" charset="2"/>
              <a:buChar char=""/>
              <a:defRPr>
                <a:solidFill>
                  <a:schemeClr val="tx1"/>
                </a:solidFill>
                <a:latin typeface="Century Gothic" panose="020B0502020202020204" pitchFamily="34" charset="0"/>
              </a:defRPr>
            </a:lvl1pPr>
            <a:lvl2pPr marL="742950" indent="-285750">
              <a:spcBef>
                <a:spcPct val="20000"/>
              </a:spcBef>
              <a:spcAft>
                <a:spcPts val="600"/>
              </a:spcAft>
              <a:buClr>
                <a:schemeClr val="accent1"/>
              </a:buClr>
              <a:buFont typeface="Wingdings 2" pitchFamily="2" charset="2"/>
              <a:buChar char=""/>
              <a:defRPr sz="1600">
                <a:solidFill>
                  <a:schemeClr val="tx1"/>
                </a:solidFill>
                <a:latin typeface="Century Gothic" panose="020B0502020202020204" pitchFamily="34" charset="0"/>
              </a:defRPr>
            </a:lvl2pPr>
            <a:lvl3pPr marL="1143000" indent="-228600">
              <a:spcBef>
                <a:spcPct val="20000"/>
              </a:spcBef>
              <a:spcAft>
                <a:spcPts val="600"/>
              </a:spcAft>
              <a:buClr>
                <a:schemeClr val="accent1"/>
              </a:buClr>
              <a:buFont typeface="Wingdings 2" pitchFamily="2" charset="2"/>
              <a:buChar char=""/>
              <a:defRPr sz="1400">
                <a:solidFill>
                  <a:schemeClr val="tx1"/>
                </a:solidFill>
                <a:latin typeface="Century Gothic" panose="020B0502020202020204" pitchFamily="34" charset="0"/>
              </a:defRPr>
            </a:lvl3pPr>
            <a:lvl4pPr marL="1600200" indent="-228600">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4pPr>
            <a:lvl5pPr marL="2057400" indent="-228600">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5pPr>
            <a:lvl6pPr marL="25146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6pPr>
            <a:lvl7pPr marL="29718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7pPr>
            <a:lvl8pPr marL="34290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8pPr>
            <a:lvl9pPr marL="38862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9pPr>
          </a:lstStyle>
          <a:p>
            <a:pPr eaLnBrk="1" hangingPunct="1">
              <a:spcBef>
                <a:spcPct val="0"/>
              </a:spcBef>
              <a:spcAft>
                <a:spcPct val="0"/>
              </a:spcAft>
              <a:buClrTx/>
              <a:buFontTx/>
              <a:buNone/>
            </a:pPr>
            <a:r>
              <a:rPr lang="en-US" altLang="en-US" sz="3200">
                <a:solidFill>
                  <a:srgbClr val="002060"/>
                </a:solidFill>
                <a:latin typeface="Arial" panose="020B0604020202020204" pitchFamily="34" charset="0"/>
                <a:cs typeface="Arial" panose="020B0604020202020204" pitchFamily="34" charset="0"/>
              </a:rPr>
              <a:t>3</a:t>
            </a:r>
          </a:p>
        </p:txBody>
      </p:sp>
      <p:sp>
        <p:nvSpPr>
          <p:cNvPr id="14342" name="TextBox 7">
            <a:extLst>
              <a:ext uri="{FF2B5EF4-FFF2-40B4-BE49-F238E27FC236}">
                <a16:creationId xmlns:a16="http://schemas.microsoft.com/office/drawing/2014/main" id="{02AC260C-BBE4-474B-8487-3F339C28AADC}"/>
              </a:ext>
            </a:extLst>
          </p:cNvPr>
          <p:cNvSpPr txBox="1">
            <a:spLocks noChangeArrowheads="1"/>
          </p:cNvSpPr>
          <p:nvPr/>
        </p:nvSpPr>
        <p:spPr bwMode="auto">
          <a:xfrm>
            <a:off x="6096000" y="39878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Font typeface="Wingdings 2" pitchFamily="2" charset="2"/>
              <a:buChar char=""/>
              <a:defRPr>
                <a:solidFill>
                  <a:schemeClr val="tx1"/>
                </a:solidFill>
                <a:latin typeface="Century Gothic" panose="020B0502020202020204" pitchFamily="34" charset="0"/>
              </a:defRPr>
            </a:lvl1pPr>
            <a:lvl2pPr marL="742950" indent="-285750">
              <a:spcBef>
                <a:spcPct val="20000"/>
              </a:spcBef>
              <a:spcAft>
                <a:spcPts val="600"/>
              </a:spcAft>
              <a:buClr>
                <a:schemeClr val="accent1"/>
              </a:buClr>
              <a:buFont typeface="Wingdings 2" pitchFamily="2" charset="2"/>
              <a:buChar char=""/>
              <a:defRPr sz="1600">
                <a:solidFill>
                  <a:schemeClr val="tx1"/>
                </a:solidFill>
                <a:latin typeface="Century Gothic" panose="020B0502020202020204" pitchFamily="34" charset="0"/>
              </a:defRPr>
            </a:lvl2pPr>
            <a:lvl3pPr marL="1143000" indent="-228600">
              <a:spcBef>
                <a:spcPct val="20000"/>
              </a:spcBef>
              <a:spcAft>
                <a:spcPts val="600"/>
              </a:spcAft>
              <a:buClr>
                <a:schemeClr val="accent1"/>
              </a:buClr>
              <a:buFont typeface="Wingdings 2" pitchFamily="2" charset="2"/>
              <a:buChar char=""/>
              <a:defRPr sz="1400">
                <a:solidFill>
                  <a:schemeClr val="tx1"/>
                </a:solidFill>
                <a:latin typeface="Century Gothic" panose="020B0502020202020204" pitchFamily="34" charset="0"/>
              </a:defRPr>
            </a:lvl3pPr>
            <a:lvl4pPr marL="1600200" indent="-228600">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4pPr>
            <a:lvl5pPr marL="2057400" indent="-228600">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5pPr>
            <a:lvl6pPr marL="25146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6pPr>
            <a:lvl7pPr marL="29718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7pPr>
            <a:lvl8pPr marL="34290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8pPr>
            <a:lvl9pPr marL="38862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9pPr>
          </a:lstStyle>
          <a:p>
            <a:pPr eaLnBrk="1" hangingPunct="1">
              <a:spcBef>
                <a:spcPct val="0"/>
              </a:spcBef>
              <a:spcAft>
                <a:spcPct val="0"/>
              </a:spcAft>
              <a:buClrTx/>
              <a:buFontTx/>
              <a:buNone/>
            </a:pPr>
            <a:r>
              <a:rPr lang="en-US" altLang="en-US" sz="3200">
                <a:solidFill>
                  <a:srgbClr val="002060"/>
                </a:solidFill>
                <a:latin typeface="Arial" panose="020B0604020202020204" pitchFamily="34" charset="0"/>
                <a:cs typeface="Arial" panose="020B0604020202020204" pitchFamily="34" charset="0"/>
              </a:rPr>
              <a:t>4</a:t>
            </a:r>
          </a:p>
        </p:txBody>
      </p:sp>
      <p:sp>
        <p:nvSpPr>
          <p:cNvPr id="14343" name="TextBox 8">
            <a:extLst>
              <a:ext uri="{FF2B5EF4-FFF2-40B4-BE49-F238E27FC236}">
                <a16:creationId xmlns:a16="http://schemas.microsoft.com/office/drawing/2014/main" id="{4CD1B6F0-B7B0-1840-995B-BA9B7FE1B9CF}"/>
              </a:ext>
            </a:extLst>
          </p:cNvPr>
          <p:cNvSpPr txBox="1">
            <a:spLocks noChangeArrowheads="1"/>
          </p:cNvSpPr>
          <p:nvPr/>
        </p:nvSpPr>
        <p:spPr bwMode="auto">
          <a:xfrm>
            <a:off x="2590800" y="4953000"/>
            <a:ext cx="358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Font typeface="Wingdings 2" pitchFamily="2" charset="2"/>
              <a:buChar char=""/>
              <a:defRPr>
                <a:solidFill>
                  <a:schemeClr val="tx1"/>
                </a:solidFill>
                <a:latin typeface="Century Gothic" panose="020B0502020202020204" pitchFamily="34" charset="0"/>
              </a:defRPr>
            </a:lvl1pPr>
            <a:lvl2pPr marL="742950" indent="-285750">
              <a:spcBef>
                <a:spcPct val="20000"/>
              </a:spcBef>
              <a:spcAft>
                <a:spcPts val="600"/>
              </a:spcAft>
              <a:buClr>
                <a:schemeClr val="accent1"/>
              </a:buClr>
              <a:buFont typeface="Wingdings 2" pitchFamily="2" charset="2"/>
              <a:buChar char=""/>
              <a:defRPr sz="1600">
                <a:solidFill>
                  <a:schemeClr val="tx1"/>
                </a:solidFill>
                <a:latin typeface="Century Gothic" panose="020B0502020202020204" pitchFamily="34" charset="0"/>
              </a:defRPr>
            </a:lvl2pPr>
            <a:lvl3pPr marL="1143000" indent="-228600">
              <a:spcBef>
                <a:spcPct val="20000"/>
              </a:spcBef>
              <a:spcAft>
                <a:spcPts val="600"/>
              </a:spcAft>
              <a:buClr>
                <a:schemeClr val="accent1"/>
              </a:buClr>
              <a:buFont typeface="Wingdings 2" pitchFamily="2" charset="2"/>
              <a:buChar char=""/>
              <a:defRPr sz="1400">
                <a:solidFill>
                  <a:schemeClr val="tx1"/>
                </a:solidFill>
                <a:latin typeface="Century Gothic" panose="020B0502020202020204" pitchFamily="34" charset="0"/>
              </a:defRPr>
            </a:lvl3pPr>
            <a:lvl4pPr marL="1600200" indent="-228600">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4pPr>
            <a:lvl5pPr marL="2057400" indent="-228600">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5pPr>
            <a:lvl6pPr marL="25146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6pPr>
            <a:lvl7pPr marL="29718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7pPr>
            <a:lvl8pPr marL="34290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8pPr>
            <a:lvl9pPr marL="38862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9pPr>
          </a:lstStyle>
          <a:p>
            <a:pPr eaLnBrk="1" hangingPunct="1">
              <a:spcBef>
                <a:spcPct val="0"/>
              </a:spcBef>
              <a:spcAft>
                <a:spcPct val="0"/>
              </a:spcAft>
              <a:buClrTx/>
              <a:buFontTx/>
              <a:buNone/>
            </a:pPr>
            <a:r>
              <a:rPr lang="en-US" altLang="en-US">
                <a:solidFill>
                  <a:srgbClr val="002060"/>
                </a:solidFill>
                <a:latin typeface="Arial" panose="020B0604020202020204" pitchFamily="34" charset="0"/>
                <a:cs typeface="Arial" panose="020B0604020202020204" pitchFamily="34" charset="0"/>
              </a:rPr>
              <a:t>1 – square knot</a:t>
            </a:r>
          </a:p>
          <a:p>
            <a:pPr eaLnBrk="1" hangingPunct="1">
              <a:spcBef>
                <a:spcPct val="0"/>
              </a:spcBef>
              <a:spcAft>
                <a:spcPct val="0"/>
              </a:spcAft>
              <a:buClrTx/>
              <a:buFontTx/>
              <a:buNone/>
            </a:pPr>
            <a:r>
              <a:rPr lang="en-US" altLang="en-US">
                <a:solidFill>
                  <a:srgbClr val="002060"/>
                </a:solidFill>
                <a:latin typeface="Arial" panose="020B0604020202020204" pitchFamily="34" charset="0"/>
                <a:cs typeface="Arial" panose="020B0604020202020204" pitchFamily="34" charset="0"/>
              </a:rPr>
              <a:t>2 – granny knot</a:t>
            </a:r>
          </a:p>
          <a:p>
            <a:pPr eaLnBrk="1" hangingPunct="1">
              <a:spcBef>
                <a:spcPct val="0"/>
              </a:spcBef>
              <a:spcAft>
                <a:spcPct val="0"/>
              </a:spcAft>
              <a:buClrTx/>
              <a:buFontTx/>
              <a:buNone/>
            </a:pPr>
            <a:r>
              <a:rPr lang="en-US" altLang="en-US">
                <a:solidFill>
                  <a:srgbClr val="002060"/>
                </a:solidFill>
                <a:latin typeface="Arial" panose="020B0604020202020204" pitchFamily="34" charset="0"/>
                <a:cs typeface="Arial" panose="020B0604020202020204" pitchFamily="34" charset="0"/>
              </a:rPr>
              <a:t>3 -  slip knot</a:t>
            </a:r>
          </a:p>
          <a:p>
            <a:pPr eaLnBrk="1" hangingPunct="1">
              <a:spcBef>
                <a:spcPct val="0"/>
              </a:spcBef>
              <a:spcAft>
                <a:spcPct val="0"/>
              </a:spcAft>
              <a:buClrTx/>
              <a:buFontTx/>
              <a:buNone/>
            </a:pPr>
            <a:r>
              <a:rPr lang="en-US" altLang="en-US">
                <a:solidFill>
                  <a:srgbClr val="002060"/>
                </a:solidFill>
                <a:latin typeface="Arial" panose="020B0604020202020204" pitchFamily="34" charset="0"/>
                <a:cs typeface="Arial" panose="020B0604020202020204" pitchFamily="34" charset="0"/>
              </a:rPr>
              <a:t>4 – surgeon’s knot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C92227F9-29ED-7845-A2C3-FEC6A2E7FAB9}"/>
              </a:ext>
            </a:extLst>
          </p:cNvPr>
          <p:cNvSpPr>
            <a:spLocks noGrp="1"/>
          </p:cNvSpPr>
          <p:nvPr>
            <p:ph type="title"/>
          </p:nvPr>
        </p:nvSpPr>
        <p:spPr>
          <a:xfrm>
            <a:off x="5410200" y="457200"/>
            <a:ext cx="3429000" cy="1752600"/>
          </a:xfrm>
        </p:spPr>
        <p:txBody>
          <a:bodyPr/>
          <a:lstStyle/>
          <a:p>
            <a:pPr algn="ctr" fontAlgn="auto">
              <a:spcAft>
                <a:spcPts val="0"/>
              </a:spcAft>
              <a:defRPr/>
            </a:pPr>
            <a:r>
              <a:rPr lang="en-US" altLang="en-US">
                <a:ea typeface="+mj-ea"/>
              </a:rPr>
              <a:t>Instrument tying</a:t>
            </a:r>
          </a:p>
        </p:txBody>
      </p:sp>
      <p:pic>
        <p:nvPicPr>
          <p:cNvPr id="27650" name="Content Placeholder 3">
            <a:extLst>
              <a:ext uri="{FF2B5EF4-FFF2-40B4-BE49-F238E27FC236}">
                <a16:creationId xmlns:a16="http://schemas.microsoft.com/office/drawing/2014/main" id="{ADE867C6-9848-0D41-A16B-8D3C0756C3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52400"/>
            <a:ext cx="5105400" cy="650398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7FEC8C08-796A-4044-8D76-ABA37D51653F}"/>
              </a:ext>
            </a:extLst>
          </p:cNvPr>
          <p:cNvSpPr>
            <a:spLocks noGrp="1"/>
          </p:cNvSpPr>
          <p:nvPr>
            <p:ph type="title"/>
          </p:nvPr>
        </p:nvSpPr>
        <p:spPr>
          <a:xfrm>
            <a:off x="457200" y="304800"/>
            <a:ext cx="8229600" cy="1371600"/>
          </a:xfrm>
        </p:spPr>
        <p:txBody>
          <a:bodyPr>
            <a:normAutofit fontScale="90000"/>
          </a:bodyPr>
          <a:lstStyle/>
          <a:p>
            <a:pPr algn="ctr" fontAlgn="auto">
              <a:spcAft>
                <a:spcPts val="0"/>
              </a:spcAft>
              <a:defRPr/>
            </a:pPr>
            <a:r>
              <a:rPr lang="en-US" altLang="en-US" sz="4400" dirty="0">
                <a:ea typeface="+mj-ea"/>
              </a:rPr>
              <a:t>Surgical Wound Closure Guidelines</a:t>
            </a:r>
          </a:p>
        </p:txBody>
      </p:sp>
      <p:sp>
        <p:nvSpPr>
          <p:cNvPr id="28674" name="Content Placeholder 2">
            <a:extLst>
              <a:ext uri="{FF2B5EF4-FFF2-40B4-BE49-F238E27FC236}">
                <a16:creationId xmlns:a16="http://schemas.microsoft.com/office/drawing/2014/main" id="{54B5087D-EED7-B04C-90EF-406BF12B1266}"/>
              </a:ext>
            </a:extLst>
          </p:cNvPr>
          <p:cNvSpPr>
            <a:spLocks noGrp="1"/>
          </p:cNvSpPr>
          <p:nvPr>
            <p:ph idx="1"/>
          </p:nvPr>
        </p:nvSpPr>
        <p:spPr>
          <a:xfrm>
            <a:off x="457200" y="1981200"/>
            <a:ext cx="8229600" cy="4267200"/>
          </a:xfrm>
        </p:spPr>
        <p:txBody>
          <a:bodyPr/>
          <a:lstStyle/>
          <a:p>
            <a:pPr fontAlgn="auto">
              <a:buClr>
                <a:srgbClr val="FF0000"/>
              </a:buClr>
              <a:buFont typeface="Arial" panose="020B0604020202020204" pitchFamily="34" charset="0"/>
              <a:buChar char="•"/>
              <a:defRPr/>
            </a:pPr>
            <a:r>
              <a:rPr lang="en-US" altLang="en-US" sz="2800" dirty="0"/>
              <a:t>Adequate debridement and hemostasis</a:t>
            </a:r>
          </a:p>
          <a:p>
            <a:pPr fontAlgn="auto">
              <a:buClr>
                <a:srgbClr val="FF0000"/>
              </a:buClr>
              <a:buFont typeface="Arial" panose="020B0604020202020204" pitchFamily="34" charset="0"/>
              <a:buChar char="•"/>
              <a:defRPr/>
            </a:pPr>
            <a:r>
              <a:rPr lang="en-US" altLang="en-US" sz="2800" dirty="0"/>
              <a:t>Atraumatic technique</a:t>
            </a:r>
          </a:p>
          <a:p>
            <a:pPr fontAlgn="auto">
              <a:buClr>
                <a:srgbClr val="FF0000"/>
              </a:buClr>
              <a:buFont typeface="Arial" panose="020B0604020202020204" pitchFamily="34" charset="0"/>
              <a:buChar char="•"/>
              <a:defRPr/>
            </a:pPr>
            <a:r>
              <a:rPr lang="en-US" altLang="en-US" sz="2800" dirty="0"/>
              <a:t>Alignment with the relaxed skin tension lines</a:t>
            </a:r>
          </a:p>
          <a:p>
            <a:pPr fontAlgn="auto">
              <a:buClr>
                <a:srgbClr val="FF0000"/>
              </a:buClr>
              <a:buFont typeface="Arial" panose="020B0604020202020204" pitchFamily="34" charset="0"/>
              <a:buChar char="•"/>
              <a:defRPr/>
            </a:pPr>
            <a:r>
              <a:rPr lang="en-US" altLang="en-US" sz="2800" dirty="0"/>
              <a:t>Angle of incision</a:t>
            </a:r>
          </a:p>
          <a:p>
            <a:pPr lvl="1" fontAlgn="auto">
              <a:buClr>
                <a:srgbClr val="FF0000"/>
              </a:buClr>
              <a:buFont typeface="Arial" panose="020B0604020202020204" pitchFamily="34" charset="0"/>
              <a:buChar char="•"/>
              <a:defRPr/>
            </a:pPr>
            <a:r>
              <a:rPr lang="en-US" altLang="en-US" dirty="0"/>
              <a:t>Perpendicular to skin surface or slightly undermined</a:t>
            </a:r>
          </a:p>
          <a:p>
            <a:pPr lvl="1" fontAlgn="auto">
              <a:buClr>
                <a:srgbClr val="FF0000"/>
              </a:buClr>
              <a:buFont typeface="Arial" panose="020B0604020202020204" pitchFamily="34" charset="0"/>
              <a:buChar char="•"/>
              <a:defRPr/>
            </a:pPr>
            <a:r>
              <a:rPr lang="en-US" altLang="en-US" dirty="0"/>
              <a:t>Angle incisions parallel to hair shafts</a:t>
            </a:r>
          </a:p>
          <a:p>
            <a:pPr fontAlgn="auto">
              <a:buClr>
                <a:srgbClr val="FF0000"/>
              </a:buClr>
              <a:buFont typeface="Arial" panose="020B0604020202020204" pitchFamily="34" charset="0"/>
              <a:buChar char="•"/>
              <a:defRPr/>
            </a:pPr>
            <a:r>
              <a:rPr lang="en-US" altLang="en-US" sz="2800" dirty="0"/>
              <a:t>Consider area of the body for vascularity and tension on the wound</a:t>
            </a:r>
          </a:p>
          <a:p>
            <a:pPr fontAlgn="auto">
              <a:buClr>
                <a:srgbClr val="FF0000"/>
              </a:buClr>
              <a:buFont typeface="Arial" panose="020B0604020202020204" pitchFamily="34" charset="0"/>
              <a:buChar char="•"/>
              <a:defRPr/>
            </a:pPr>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1C510451-F8CE-A04D-B3AB-1AD736E4A640}"/>
              </a:ext>
            </a:extLst>
          </p:cNvPr>
          <p:cNvSpPr>
            <a:spLocks noGrp="1"/>
          </p:cNvSpPr>
          <p:nvPr>
            <p:ph type="title"/>
          </p:nvPr>
        </p:nvSpPr>
        <p:spPr>
          <a:xfrm>
            <a:off x="533400" y="0"/>
            <a:ext cx="8229600" cy="895350"/>
          </a:xfrm>
        </p:spPr>
        <p:txBody>
          <a:bodyPr>
            <a:normAutofit/>
          </a:bodyPr>
          <a:lstStyle/>
          <a:p>
            <a:pPr algn="ctr" fontAlgn="auto">
              <a:spcAft>
                <a:spcPts val="0"/>
              </a:spcAft>
              <a:defRPr/>
            </a:pPr>
            <a:r>
              <a:rPr lang="en-US" altLang="en-US" sz="4400">
                <a:ea typeface="+mj-ea"/>
              </a:rPr>
              <a:t>Key Techniques</a:t>
            </a:r>
          </a:p>
        </p:txBody>
      </p:sp>
      <p:sp>
        <p:nvSpPr>
          <p:cNvPr id="29698" name="Content Placeholder 2">
            <a:extLst>
              <a:ext uri="{FF2B5EF4-FFF2-40B4-BE49-F238E27FC236}">
                <a16:creationId xmlns:a16="http://schemas.microsoft.com/office/drawing/2014/main" id="{5B1DCBEA-1856-7D4D-8BFA-D436C15CBB4D}"/>
              </a:ext>
            </a:extLst>
          </p:cNvPr>
          <p:cNvSpPr>
            <a:spLocks noGrp="1"/>
          </p:cNvSpPr>
          <p:nvPr>
            <p:ph idx="1"/>
          </p:nvPr>
        </p:nvSpPr>
        <p:spPr>
          <a:xfrm>
            <a:off x="533400" y="1524000"/>
            <a:ext cx="8229600" cy="3094038"/>
          </a:xfrm>
        </p:spPr>
        <p:txBody>
          <a:bodyPr/>
          <a:lstStyle/>
          <a:p>
            <a:pPr fontAlgn="auto">
              <a:buClr>
                <a:srgbClr val="FF0000"/>
              </a:buClr>
              <a:buFont typeface="Arial" panose="020B0604020202020204" pitchFamily="34" charset="0"/>
              <a:buChar char="•"/>
              <a:defRPr/>
            </a:pPr>
            <a:r>
              <a:rPr lang="en-US" altLang="en-US"/>
              <a:t>Close dead space under the incision</a:t>
            </a:r>
          </a:p>
          <a:p>
            <a:pPr fontAlgn="auto">
              <a:buClr>
                <a:srgbClr val="FF0000"/>
              </a:buClr>
              <a:buFont typeface="Arial" panose="020B0604020202020204" pitchFamily="34" charset="0"/>
              <a:buChar char="•"/>
              <a:defRPr/>
            </a:pPr>
            <a:r>
              <a:rPr lang="en-US" altLang="en-US"/>
              <a:t>Close the tissue in layers</a:t>
            </a:r>
          </a:p>
          <a:p>
            <a:pPr fontAlgn="auto">
              <a:buClr>
                <a:srgbClr val="FF0000"/>
              </a:buClr>
              <a:buFont typeface="Arial" panose="020B0604020202020204" pitchFamily="34" charset="0"/>
              <a:buChar char="•"/>
              <a:defRPr/>
            </a:pPr>
            <a:r>
              <a:rPr lang="en-US" altLang="en-US"/>
              <a:t>Carefully align the wound edges</a:t>
            </a:r>
          </a:p>
          <a:p>
            <a:pPr fontAlgn="auto">
              <a:buClr>
                <a:srgbClr val="FF0000"/>
              </a:buClr>
              <a:buFont typeface="Arial" panose="020B0604020202020204" pitchFamily="34" charset="0"/>
              <a:buChar char="•"/>
              <a:defRPr/>
            </a:pPr>
            <a:r>
              <a:rPr lang="en-US" altLang="en-US"/>
              <a:t>Careful choice of the axis of incision or axis of closure of the donor skin flaps</a:t>
            </a:r>
          </a:p>
          <a:p>
            <a:pPr fontAlgn="auto">
              <a:buClr>
                <a:srgbClr val="FF0000"/>
              </a:buClr>
              <a:buFont typeface="Arial" panose="020B0604020202020204" pitchFamily="34" charset="0"/>
              <a:buChar char="•"/>
              <a:defRPr/>
            </a:pPr>
            <a:r>
              <a:rPr lang="en-US" altLang="en-US"/>
              <a:t>Correct choice of deep and cutaneous sutures</a:t>
            </a:r>
          </a:p>
          <a:p>
            <a:pPr fontAlgn="auto">
              <a:buClr>
                <a:srgbClr val="FF0000"/>
              </a:buClr>
              <a:buFont typeface="Arial" panose="020B0604020202020204" pitchFamily="34" charset="0"/>
              <a:buChar char="•"/>
              <a:defRPr/>
            </a:pPr>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1" name="Title 1">
            <a:extLst>
              <a:ext uri="{FF2B5EF4-FFF2-40B4-BE49-F238E27FC236}">
                <a16:creationId xmlns:a16="http://schemas.microsoft.com/office/drawing/2014/main" id="{7984DBBE-8970-4941-84F1-8B9874B9DC52}"/>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0850" y="0"/>
            <a:ext cx="8321675" cy="1152525"/>
          </a:xfrm>
        </p:spPr>
      </p:pic>
      <p:pic>
        <p:nvPicPr>
          <p:cNvPr id="18434" name="Picture 3">
            <a:extLst>
              <a:ext uri="{FF2B5EF4-FFF2-40B4-BE49-F238E27FC236}">
                <a16:creationId xmlns:a16="http://schemas.microsoft.com/office/drawing/2014/main" id="{CEDAEB6D-57D2-B34A-9CB0-18D8C89CD2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76375"/>
            <a:ext cx="8686800" cy="49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Title 3">
            <a:extLst>
              <a:ext uri="{FF2B5EF4-FFF2-40B4-BE49-F238E27FC236}">
                <a16:creationId xmlns:a16="http://schemas.microsoft.com/office/drawing/2014/main" id="{DBB9621F-E07F-EF48-8814-CB186B4A34F1}"/>
              </a:ext>
            </a:extLst>
          </p:cNvPr>
          <p:cNvSpPr>
            <a:spLocks noGrp="1"/>
          </p:cNvSpPr>
          <p:nvPr>
            <p:ph type="title"/>
          </p:nvPr>
        </p:nvSpPr>
        <p:spPr>
          <a:xfrm>
            <a:off x="457200" y="0"/>
            <a:ext cx="8229600" cy="1066800"/>
          </a:xfrm>
        </p:spPr>
        <p:txBody>
          <a:bodyPr>
            <a:normAutofit fontScale="90000"/>
          </a:bodyPr>
          <a:lstStyle/>
          <a:p>
            <a:pPr algn="ctr" fontAlgn="auto">
              <a:spcAft>
                <a:spcPts val="0"/>
              </a:spcAft>
              <a:defRPr/>
            </a:pPr>
            <a:br>
              <a:rPr lang="en-US" altLang="en-US">
                <a:ea typeface="+mj-ea"/>
              </a:rPr>
            </a:br>
            <a:br>
              <a:rPr lang="en-US" altLang="en-US">
                <a:ea typeface="+mj-ea"/>
              </a:rPr>
            </a:br>
            <a:br>
              <a:rPr lang="en-US" altLang="en-US">
                <a:ea typeface="+mj-ea"/>
              </a:rPr>
            </a:br>
            <a:r>
              <a:rPr lang="en-US" altLang="en-US">
                <a:ea typeface="+mj-ea"/>
              </a:rPr>
              <a:t>Bleeding</a:t>
            </a:r>
          </a:p>
        </p:txBody>
      </p:sp>
      <p:sp>
        <p:nvSpPr>
          <p:cNvPr id="31746" name="Content Placeholder 4">
            <a:extLst>
              <a:ext uri="{FF2B5EF4-FFF2-40B4-BE49-F238E27FC236}">
                <a16:creationId xmlns:a16="http://schemas.microsoft.com/office/drawing/2014/main" id="{E7EC0C53-697B-6643-9F51-B8D373DB877A}"/>
              </a:ext>
            </a:extLst>
          </p:cNvPr>
          <p:cNvSpPr>
            <a:spLocks noGrp="1"/>
          </p:cNvSpPr>
          <p:nvPr>
            <p:ph idx="1"/>
          </p:nvPr>
        </p:nvSpPr>
        <p:spPr>
          <a:xfrm>
            <a:off x="457200" y="1524000"/>
            <a:ext cx="8229600" cy="4389438"/>
          </a:xfrm>
        </p:spPr>
        <p:txBody>
          <a:bodyPr/>
          <a:lstStyle/>
          <a:p>
            <a:pPr fontAlgn="auto">
              <a:buClr>
                <a:srgbClr val="FF0000"/>
              </a:buClr>
              <a:buFont typeface="Arial" panose="020B0604020202020204" pitchFamily="34" charset="0"/>
              <a:buChar char="•"/>
              <a:defRPr/>
            </a:pPr>
            <a:r>
              <a:rPr lang="en-US" altLang="en-US"/>
              <a:t>Control with pressure directly over the wound immediately </a:t>
            </a:r>
          </a:p>
          <a:p>
            <a:pPr fontAlgn="auto">
              <a:buClr>
                <a:srgbClr val="FF0000"/>
              </a:buClr>
              <a:buFont typeface="Arial" panose="020B0604020202020204" pitchFamily="34" charset="0"/>
              <a:buChar char="•"/>
              <a:defRPr/>
            </a:pPr>
            <a:r>
              <a:rPr lang="en-US" altLang="en-US"/>
              <a:t>Locate the nearest artery and put pressure there to give yourself room to work</a:t>
            </a:r>
          </a:p>
          <a:p>
            <a:pPr fontAlgn="auto">
              <a:buClr>
                <a:srgbClr val="FF0000"/>
              </a:buClr>
              <a:buFont typeface="Arial" panose="020B0604020202020204" pitchFamily="34" charset="0"/>
              <a:buChar char="•"/>
              <a:defRPr/>
            </a:pPr>
            <a:r>
              <a:rPr lang="en-US" altLang="en-US"/>
              <a:t>If necessary, tie off the bleeding vessel</a:t>
            </a:r>
          </a:p>
          <a:p>
            <a:pPr fontAlgn="auto">
              <a:buClr>
                <a:srgbClr val="FF0000"/>
              </a:buClr>
              <a:buFont typeface="Arial" panose="020B0604020202020204" pitchFamily="34" charset="0"/>
              <a:buChar char="•"/>
              <a:defRPr/>
            </a:pPr>
            <a:r>
              <a:rPr lang="en-US" altLang="en-US"/>
              <a:t>Use a pressure bandage</a:t>
            </a:r>
          </a:p>
          <a:p>
            <a:pPr fontAlgn="auto">
              <a:buClr>
                <a:srgbClr val="FF0000"/>
              </a:buClr>
              <a:buFont typeface="Arial" panose="020B0604020202020204" pitchFamily="34" charset="0"/>
              <a:buChar char="•"/>
              <a:defRPr/>
            </a:pPr>
            <a:endParaRPr lang="en-US" altLang="en-US"/>
          </a:p>
          <a:p>
            <a:pPr fontAlgn="auto">
              <a:buFont typeface="Wingdings 2" charset="2"/>
              <a:buChar char=""/>
              <a:defRPr/>
            </a:pPr>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69" name="Title 3">
            <a:extLst>
              <a:ext uri="{FF2B5EF4-FFF2-40B4-BE49-F238E27FC236}">
                <a16:creationId xmlns:a16="http://schemas.microsoft.com/office/drawing/2014/main" id="{86F5B258-59A8-8A4E-9C23-6943C41113A4}"/>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0850" y="146050"/>
            <a:ext cx="8321675" cy="1158875"/>
          </a:xfrm>
        </p:spPr>
      </p:pic>
      <p:pic>
        <p:nvPicPr>
          <p:cNvPr id="20482" name="Picture 1" descr="tension lines">
            <a:extLst>
              <a:ext uri="{FF2B5EF4-FFF2-40B4-BE49-F238E27FC236}">
                <a16:creationId xmlns:a16="http://schemas.microsoft.com/office/drawing/2014/main" id="{7D42FE44-799A-2F4E-B125-159715C36597}"/>
              </a:ext>
            </a:extLst>
          </p:cNvPr>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l="7684" t="2861" r="15166" b="49060"/>
          <a:stretch>
            <a:fillRect/>
          </a:stretch>
        </p:blipFill>
        <p:spPr bwMode="auto">
          <a:xfrm>
            <a:off x="3729038" y="1600200"/>
            <a:ext cx="516731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1" descr="tension lines">
            <a:extLst>
              <a:ext uri="{FF2B5EF4-FFF2-40B4-BE49-F238E27FC236}">
                <a16:creationId xmlns:a16="http://schemas.microsoft.com/office/drawing/2014/main" id="{1FFBA2DF-F1E4-0248-9A3B-A5913D66DD7F}"/>
              </a:ext>
            </a:extLst>
          </p:cNvPr>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l="20131" t="54865" r="26968" b="5887"/>
          <a:stretch>
            <a:fillRect/>
          </a:stretch>
        </p:blipFill>
        <p:spPr bwMode="auto">
          <a:xfrm>
            <a:off x="228600" y="2286000"/>
            <a:ext cx="33686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3" name="Title 1">
            <a:extLst>
              <a:ext uri="{FF2B5EF4-FFF2-40B4-BE49-F238E27FC236}">
                <a16:creationId xmlns:a16="http://schemas.microsoft.com/office/drawing/2014/main" id="{AAC269F0-4131-1441-BCC7-DC31425565C1}"/>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50850" y="0"/>
            <a:ext cx="8321675" cy="1152525"/>
          </a:xfrm>
        </p:spPr>
      </p:pic>
      <p:pic>
        <p:nvPicPr>
          <p:cNvPr id="21506" name="Picture 2" descr="suture 7a">
            <a:extLst>
              <a:ext uri="{FF2B5EF4-FFF2-40B4-BE49-F238E27FC236}">
                <a16:creationId xmlns:a16="http://schemas.microsoft.com/office/drawing/2014/main" id="{52E5A774-9A41-A14E-B9A1-8C1ADA18D3AE}"/>
              </a:ext>
            </a:extLst>
          </p:cNvPr>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a:off x="304800" y="1371600"/>
            <a:ext cx="45259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suture 7">
            <a:extLst>
              <a:ext uri="{FF2B5EF4-FFF2-40B4-BE49-F238E27FC236}">
                <a16:creationId xmlns:a16="http://schemas.microsoft.com/office/drawing/2014/main" id="{58838192-1690-A747-874E-414C816F2DDB}"/>
              </a:ext>
            </a:extLst>
          </p:cNvPr>
          <p:cNvPicPr>
            <a:picLocks noChangeAspect="1" noChangeArrowheads="1"/>
          </p:cNvPicPr>
          <p:nvPr/>
        </p:nvPicPr>
        <p:blipFill>
          <a:blip r:embed="rId4">
            <a:lum contrast="18000"/>
            <a:extLst>
              <a:ext uri="{28A0092B-C50C-407E-A947-70E740481C1C}">
                <a14:useLocalDpi xmlns:a14="http://schemas.microsoft.com/office/drawing/2010/main" val="0"/>
              </a:ext>
            </a:extLst>
          </a:blip>
          <a:srcRect l="11806" t="45570" r="52083" b="13329"/>
          <a:stretch>
            <a:fillRect/>
          </a:stretch>
        </p:blipFill>
        <p:spPr bwMode="auto">
          <a:xfrm>
            <a:off x="914400" y="4419600"/>
            <a:ext cx="25908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suture 7">
            <a:extLst>
              <a:ext uri="{FF2B5EF4-FFF2-40B4-BE49-F238E27FC236}">
                <a16:creationId xmlns:a16="http://schemas.microsoft.com/office/drawing/2014/main" id="{EF5DF043-D246-8F40-AB9E-3F5A9D97DDC4}"/>
              </a:ext>
            </a:extLst>
          </p:cNvPr>
          <p:cNvPicPr>
            <a:picLocks noChangeAspect="1" noChangeArrowheads="1"/>
          </p:cNvPicPr>
          <p:nvPr/>
        </p:nvPicPr>
        <p:blipFill>
          <a:blip r:embed="rId4">
            <a:lum contrast="18000"/>
            <a:extLst>
              <a:ext uri="{28A0092B-C50C-407E-A947-70E740481C1C}">
                <a14:useLocalDpi xmlns:a14="http://schemas.microsoft.com/office/drawing/2010/main" val="0"/>
              </a:ext>
            </a:extLst>
          </a:blip>
          <a:srcRect l="56250" r="3241" b="35353"/>
          <a:stretch>
            <a:fillRect/>
          </a:stretch>
        </p:blipFill>
        <p:spPr bwMode="auto">
          <a:xfrm>
            <a:off x="5029200" y="2133600"/>
            <a:ext cx="37861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7" name="Title 1">
            <a:extLst>
              <a:ext uri="{FF2B5EF4-FFF2-40B4-BE49-F238E27FC236}">
                <a16:creationId xmlns:a16="http://schemas.microsoft.com/office/drawing/2014/main" id="{9E551D88-5B75-0345-A9A4-82E1029C51C3}"/>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377825" y="0"/>
            <a:ext cx="8315325" cy="1000125"/>
          </a:xfrm>
        </p:spPr>
      </p:pic>
      <p:pic>
        <p:nvPicPr>
          <p:cNvPr id="22530" name="Picture 2" descr="D3BE843A">
            <a:extLst>
              <a:ext uri="{FF2B5EF4-FFF2-40B4-BE49-F238E27FC236}">
                <a16:creationId xmlns:a16="http://schemas.microsoft.com/office/drawing/2014/main" id="{DA7C92FC-FBCA-9F44-98C0-03D6E7FAD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3434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suture 1">
            <a:extLst>
              <a:ext uri="{FF2B5EF4-FFF2-40B4-BE49-F238E27FC236}">
                <a16:creationId xmlns:a16="http://schemas.microsoft.com/office/drawing/2014/main" id="{AB3C8A85-27C3-C548-B482-1850049BFA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7917" t="32060" b="39661"/>
          <a:stretch>
            <a:fillRect/>
          </a:stretch>
        </p:blipFill>
        <p:spPr bwMode="auto">
          <a:xfrm>
            <a:off x="304800" y="1066800"/>
            <a:ext cx="37814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suture 1">
            <a:extLst>
              <a:ext uri="{FF2B5EF4-FFF2-40B4-BE49-F238E27FC236}">
                <a16:creationId xmlns:a16="http://schemas.microsoft.com/office/drawing/2014/main" id="{3953A59F-0AE4-B144-85AE-D66791365C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333" t="66751" r="62500" b="9377"/>
          <a:stretch>
            <a:fillRect/>
          </a:stretch>
        </p:blipFill>
        <p:spPr bwMode="auto">
          <a:xfrm>
            <a:off x="3048000" y="3144838"/>
            <a:ext cx="327660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suture 1">
            <a:extLst>
              <a:ext uri="{FF2B5EF4-FFF2-40B4-BE49-F238E27FC236}">
                <a16:creationId xmlns:a16="http://schemas.microsoft.com/office/drawing/2014/main" id="{94ACA460-A83D-534E-909D-25907C8DF1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250" t="20531" r="63113" b="40025"/>
          <a:stretch>
            <a:fillRect/>
          </a:stretch>
        </p:blipFill>
        <p:spPr bwMode="auto">
          <a:xfrm>
            <a:off x="6781800" y="3260725"/>
            <a:ext cx="2057400"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suture 1">
            <a:extLst>
              <a:ext uri="{FF2B5EF4-FFF2-40B4-BE49-F238E27FC236}">
                <a16:creationId xmlns:a16="http://schemas.microsoft.com/office/drawing/2014/main" id="{B4B8A3A7-A1A4-7844-9E54-98C63F727A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7917" b="81795"/>
          <a:stretch>
            <a:fillRect/>
          </a:stretch>
        </p:blipFill>
        <p:spPr bwMode="auto">
          <a:xfrm>
            <a:off x="5149850" y="1219200"/>
            <a:ext cx="36512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6E68EA3C-4F11-7348-8D9F-EB539C301D1F}"/>
              </a:ext>
            </a:extLst>
          </p:cNvPr>
          <p:cNvSpPr>
            <a:spLocks noGrp="1"/>
          </p:cNvSpPr>
          <p:nvPr>
            <p:ph type="title"/>
          </p:nvPr>
        </p:nvSpPr>
        <p:spPr>
          <a:xfrm>
            <a:off x="457200" y="381000"/>
            <a:ext cx="8229600" cy="838200"/>
          </a:xfrm>
        </p:spPr>
        <p:txBody>
          <a:bodyPr>
            <a:normAutofit/>
          </a:bodyPr>
          <a:lstStyle/>
          <a:p>
            <a:pPr algn="ctr" fontAlgn="auto">
              <a:spcAft>
                <a:spcPts val="0"/>
              </a:spcAft>
              <a:defRPr/>
            </a:pPr>
            <a:r>
              <a:rPr lang="en-US" altLang="en-US">
                <a:ea typeface="+mj-ea"/>
              </a:rPr>
              <a:t>Discussion points</a:t>
            </a:r>
          </a:p>
        </p:txBody>
      </p:sp>
      <p:sp>
        <p:nvSpPr>
          <p:cNvPr id="17410" name="Content Placeholder 2">
            <a:extLst>
              <a:ext uri="{FF2B5EF4-FFF2-40B4-BE49-F238E27FC236}">
                <a16:creationId xmlns:a16="http://schemas.microsoft.com/office/drawing/2014/main" id="{77CDA888-8E20-F44F-A18F-514961937EE9}"/>
              </a:ext>
            </a:extLst>
          </p:cNvPr>
          <p:cNvSpPr>
            <a:spLocks noGrp="1"/>
          </p:cNvSpPr>
          <p:nvPr>
            <p:ph idx="1"/>
          </p:nvPr>
        </p:nvSpPr>
        <p:spPr>
          <a:xfrm>
            <a:off x="457200" y="1524000"/>
            <a:ext cx="8229600" cy="4800600"/>
          </a:xfrm>
        </p:spPr>
        <p:txBody>
          <a:bodyPr/>
          <a:lstStyle/>
          <a:p>
            <a:pPr fontAlgn="auto">
              <a:buClr>
                <a:srgbClr val="FF0000"/>
              </a:buClr>
              <a:buFont typeface="Arial" panose="020B0604020202020204" pitchFamily="34" charset="0"/>
              <a:buChar char="•"/>
              <a:defRPr/>
            </a:pPr>
            <a:r>
              <a:rPr lang="en-US" altLang="en-US"/>
              <a:t>aseptic  vs  sterile technique</a:t>
            </a:r>
          </a:p>
          <a:p>
            <a:pPr fontAlgn="auto">
              <a:buClr>
                <a:srgbClr val="FF0000"/>
              </a:buClr>
              <a:buFont typeface="Arial" panose="020B0604020202020204" pitchFamily="34" charset="0"/>
              <a:buChar char="•"/>
              <a:defRPr/>
            </a:pPr>
            <a:r>
              <a:rPr lang="en-US" altLang="en-US"/>
              <a:t>common surgical instruments</a:t>
            </a:r>
          </a:p>
          <a:p>
            <a:pPr fontAlgn="auto">
              <a:buClr>
                <a:srgbClr val="FF0000"/>
              </a:buClr>
              <a:buFont typeface="Arial" panose="020B0604020202020204" pitchFamily="34" charset="0"/>
              <a:buChar char="•"/>
              <a:defRPr/>
            </a:pPr>
            <a:r>
              <a:rPr lang="en-US" altLang="en-US"/>
              <a:t>choice of anesthetic</a:t>
            </a:r>
          </a:p>
          <a:p>
            <a:pPr fontAlgn="auto">
              <a:buClr>
                <a:srgbClr val="FF0000"/>
              </a:buClr>
              <a:buFont typeface="Arial" panose="020B0604020202020204" pitchFamily="34" charset="0"/>
              <a:buChar char="•"/>
              <a:defRPr/>
            </a:pPr>
            <a:r>
              <a:rPr lang="en-US" altLang="en-US"/>
              <a:t>preparing the wound</a:t>
            </a:r>
          </a:p>
          <a:p>
            <a:pPr fontAlgn="auto">
              <a:buClr>
                <a:srgbClr val="FF0000"/>
              </a:buClr>
              <a:buFont typeface="Arial" panose="020B0604020202020204" pitchFamily="34" charset="0"/>
              <a:buChar char="•"/>
              <a:defRPr/>
            </a:pPr>
            <a:r>
              <a:rPr lang="en-US" altLang="en-US"/>
              <a:t>correct knot tying methods</a:t>
            </a:r>
          </a:p>
          <a:p>
            <a:pPr fontAlgn="auto">
              <a:buClr>
                <a:srgbClr val="FF0000"/>
              </a:buClr>
              <a:buFont typeface="Arial" panose="020B0604020202020204" pitchFamily="34" charset="0"/>
              <a:buChar char="•"/>
              <a:defRPr/>
            </a:pPr>
            <a:r>
              <a:rPr lang="en-US" altLang="en-US"/>
              <a:t>wound closure with a variety of suturing techniques</a:t>
            </a:r>
          </a:p>
          <a:p>
            <a:pPr fontAlgn="auto">
              <a:buClr>
                <a:srgbClr val="FF0000"/>
              </a:buClr>
              <a:buFont typeface="Arial" panose="020B0604020202020204" pitchFamily="34" charset="0"/>
              <a:buChar char="•"/>
              <a:defRPr/>
            </a:pPr>
            <a:r>
              <a:rPr lang="en-US" altLang="en-US"/>
              <a:t>common pitfalls</a:t>
            </a:r>
          </a:p>
          <a:p>
            <a:pPr fontAlgn="auto">
              <a:buClr>
                <a:srgbClr val="FF0000"/>
              </a:buClr>
              <a:buFont typeface="Arial" panose="020B0604020202020204" pitchFamily="34" charset="0"/>
              <a:buChar char="•"/>
              <a:defRPr/>
            </a:pPr>
            <a:r>
              <a:rPr lang="en-US" altLang="en-US"/>
              <a:t>practical tips on improving your technique</a:t>
            </a:r>
          </a:p>
          <a:p>
            <a:pPr fontAlgn="auto">
              <a:buClr>
                <a:srgbClr val="FF0000"/>
              </a:buClr>
              <a:buFont typeface="Arial" panose="020B0604020202020204" pitchFamily="34" charset="0"/>
              <a:buChar char="•"/>
              <a:defRPr/>
            </a:pPr>
            <a:r>
              <a:rPr lang="en-US" altLang="en-US"/>
              <a:t>guidelines for choosing the correct suture and needle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1A8BFA5D-5D22-D64E-A888-2E37A59B180E}"/>
              </a:ext>
            </a:extLst>
          </p:cNvPr>
          <p:cNvSpPr>
            <a:spLocks noGrp="1"/>
          </p:cNvSpPr>
          <p:nvPr>
            <p:ph type="title"/>
          </p:nvPr>
        </p:nvSpPr>
        <p:spPr>
          <a:xfrm>
            <a:off x="457200" y="0"/>
            <a:ext cx="8229600" cy="1143000"/>
          </a:xfrm>
        </p:spPr>
        <p:txBody>
          <a:bodyPr/>
          <a:lstStyle/>
          <a:p>
            <a:pPr algn="ctr" fontAlgn="auto">
              <a:spcAft>
                <a:spcPts val="0"/>
              </a:spcAft>
              <a:defRPr/>
            </a:pPr>
            <a:r>
              <a:rPr lang="en-US" altLang="en-US">
                <a:ea typeface="+mj-ea"/>
              </a:rPr>
              <a:t>Simple Interrupted Sutures</a:t>
            </a:r>
          </a:p>
        </p:txBody>
      </p:sp>
      <p:sp>
        <p:nvSpPr>
          <p:cNvPr id="35842" name="Content Placeholder 2">
            <a:extLst>
              <a:ext uri="{FF2B5EF4-FFF2-40B4-BE49-F238E27FC236}">
                <a16:creationId xmlns:a16="http://schemas.microsoft.com/office/drawing/2014/main" id="{2B239762-6DF2-CD49-98D9-63C3D90F2DED}"/>
              </a:ext>
            </a:extLst>
          </p:cNvPr>
          <p:cNvSpPr>
            <a:spLocks noGrp="1"/>
          </p:cNvSpPr>
          <p:nvPr>
            <p:ph idx="1"/>
          </p:nvPr>
        </p:nvSpPr>
        <p:spPr>
          <a:xfrm>
            <a:off x="457200" y="1524000"/>
            <a:ext cx="8229600" cy="4389438"/>
          </a:xfrm>
        </p:spPr>
        <p:txBody>
          <a:bodyPr/>
          <a:lstStyle/>
          <a:p>
            <a:pPr fontAlgn="auto">
              <a:buClr>
                <a:srgbClr val="FF0000"/>
              </a:buClr>
              <a:buFont typeface="Arial" panose="020B0604020202020204" pitchFamily="34" charset="0"/>
              <a:buChar char="•"/>
              <a:defRPr/>
            </a:pPr>
            <a:r>
              <a:rPr lang="en-US" altLang="en-US"/>
              <a:t>This suture is used for simple laceration closures or closure of office procedures like biopsies or lesion removals</a:t>
            </a:r>
          </a:p>
          <a:p>
            <a:pPr fontAlgn="auto">
              <a:buClr>
                <a:srgbClr val="FF0000"/>
              </a:buClr>
              <a:buFont typeface="Arial" panose="020B0604020202020204" pitchFamily="34" charset="0"/>
              <a:buChar char="•"/>
              <a:defRPr/>
            </a:pPr>
            <a:r>
              <a:rPr lang="en-US" altLang="en-US"/>
              <a:t>It is also the basic suture used inside the wound to close deep sutures</a:t>
            </a:r>
          </a:p>
          <a:p>
            <a:pPr fontAlgn="auto">
              <a:buClr>
                <a:srgbClr val="FF0000"/>
              </a:buClr>
              <a:buFont typeface="Arial" panose="020B0604020202020204" pitchFamily="34" charset="0"/>
              <a:buChar char="•"/>
              <a:defRPr/>
            </a:pPr>
            <a:r>
              <a:rPr lang="en-US" altLang="en-US"/>
              <a:t>It is useful in that a few sutures can be removed at a time instead of all at once to allow for slower sound healing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7" name="Picture 2">
            <a:extLst>
              <a:ext uri="{FF2B5EF4-FFF2-40B4-BE49-F238E27FC236}">
                <a16:creationId xmlns:a16="http://schemas.microsoft.com/office/drawing/2014/main" id="{CA24A9ED-EF9D-0646-A5EF-718436A80B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4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6" name="Title 1">
            <a:extLst>
              <a:ext uri="{FF2B5EF4-FFF2-40B4-BE49-F238E27FC236}">
                <a16:creationId xmlns:a16="http://schemas.microsoft.com/office/drawing/2014/main" id="{0BC0E528-23A5-154F-A2FB-CD9E1CAFB5F9}"/>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457200" y="0"/>
            <a:ext cx="8305800" cy="15240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F2FBF9E4-D5DF-1F4C-87B3-8000572E8A53}"/>
              </a:ext>
            </a:extLst>
          </p:cNvPr>
          <p:cNvSpPr>
            <a:spLocks noGrp="1"/>
          </p:cNvSpPr>
          <p:nvPr>
            <p:ph type="title"/>
          </p:nvPr>
        </p:nvSpPr>
        <p:spPr>
          <a:xfrm>
            <a:off x="533400" y="0"/>
            <a:ext cx="8229600" cy="1143000"/>
          </a:xfrm>
        </p:spPr>
        <p:txBody>
          <a:bodyPr/>
          <a:lstStyle/>
          <a:p>
            <a:pPr algn="ctr" fontAlgn="auto">
              <a:spcAft>
                <a:spcPts val="0"/>
              </a:spcAft>
              <a:defRPr/>
            </a:pPr>
            <a:r>
              <a:rPr lang="en-US" altLang="en-US">
                <a:ea typeface="+mj-ea"/>
              </a:rPr>
              <a:t>Continuous Sutures</a:t>
            </a:r>
          </a:p>
        </p:txBody>
      </p:sp>
      <p:sp>
        <p:nvSpPr>
          <p:cNvPr id="37890" name="Content Placeholder 2">
            <a:extLst>
              <a:ext uri="{FF2B5EF4-FFF2-40B4-BE49-F238E27FC236}">
                <a16:creationId xmlns:a16="http://schemas.microsoft.com/office/drawing/2014/main" id="{37AEC971-A38B-0342-888E-21DC6A57DD23}"/>
              </a:ext>
            </a:extLst>
          </p:cNvPr>
          <p:cNvSpPr>
            <a:spLocks noGrp="1"/>
          </p:cNvSpPr>
          <p:nvPr>
            <p:ph idx="1"/>
          </p:nvPr>
        </p:nvSpPr>
        <p:spPr>
          <a:xfrm>
            <a:off x="381000" y="1447800"/>
            <a:ext cx="8229600" cy="4389438"/>
          </a:xfrm>
        </p:spPr>
        <p:txBody>
          <a:bodyPr/>
          <a:lstStyle/>
          <a:p>
            <a:pPr fontAlgn="auto">
              <a:buClr>
                <a:srgbClr val="FF0000"/>
              </a:buClr>
              <a:buFont typeface="Arial" panose="020B0604020202020204" pitchFamily="34" charset="0"/>
              <a:buChar char="•"/>
              <a:defRPr/>
            </a:pPr>
            <a:r>
              <a:rPr lang="en-US" altLang="en-US"/>
              <a:t>The continuous suture as its name suggests, only has a knot at the beginning and the end </a:t>
            </a:r>
          </a:p>
          <a:p>
            <a:pPr fontAlgn="auto">
              <a:buClr>
                <a:srgbClr val="FF0000"/>
              </a:buClr>
              <a:buFont typeface="Arial" panose="020B0604020202020204" pitchFamily="34" charset="0"/>
              <a:buChar char="•"/>
              <a:defRPr/>
            </a:pPr>
            <a:r>
              <a:rPr lang="en-US" altLang="en-US"/>
              <a:t>There are several methods of continuous suture – locking and non-locking</a:t>
            </a:r>
          </a:p>
          <a:p>
            <a:pPr fontAlgn="auto">
              <a:buClr>
                <a:srgbClr val="FF0000"/>
              </a:buClr>
              <a:buFont typeface="Arial" panose="020B0604020202020204" pitchFamily="34" charset="0"/>
              <a:buChar char="•"/>
              <a:defRPr/>
            </a:pPr>
            <a:r>
              <a:rPr lang="en-US" altLang="en-US"/>
              <a:t>The knots must be very secure and minimal tesion on the wound or the wound will come apart if one loop or knot gives way</a:t>
            </a:r>
          </a:p>
          <a:p>
            <a:pPr fontAlgn="auto">
              <a:buClr>
                <a:srgbClr val="FF0000"/>
              </a:buClr>
              <a:buFont typeface="Arial" panose="020B0604020202020204" pitchFamily="34" charset="0"/>
              <a:buChar char="•"/>
              <a:defRPr/>
            </a:pPr>
            <a:r>
              <a:rPr lang="en-US" altLang="en-US"/>
              <a:t>The advantage is that it is very quick and the wound tension is even across the wound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3" name="Title 1">
            <a:extLst>
              <a:ext uri="{FF2B5EF4-FFF2-40B4-BE49-F238E27FC236}">
                <a16:creationId xmlns:a16="http://schemas.microsoft.com/office/drawing/2014/main" id="{E70B6495-2611-3F45-B88E-496D8050DC17}"/>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377825" y="0"/>
            <a:ext cx="8315325" cy="1152525"/>
          </a:xfrm>
        </p:spPr>
      </p:pic>
      <p:pic>
        <p:nvPicPr>
          <p:cNvPr id="26626" name="Picture 2">
            <a:extLst>
              <a:ext uri="{FF2B5EF4-FFF2-40B4-BE49-F238E27FC236}">
                <a16:creationId xmlns:a16="http://schemas.microsoft.com/office/drawing/2014/main" id="{1CA0A171-3AFD-C540-97D7-3CF83880D9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676400"/>
            <a:ext cx="8664575"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3DC13AA8-B721-8C44-B24B-90957472FE52}"/>
              </a:ext>
            </a:extLst>
          </p:cNvPr>
          <p:cNvSpPr>
            <a:spLocks noGrp="1"/>
          </p:cNvSpPr>
          <p:nvPr>
            <p:ph type="title"/>
          </p:nvPr>
        </p:nvSpPr>
        <p:spPr>
          <a:xfrm>
            <a:off x="457200" y="0"/>
            <a:ext cx="8229600" cy="1143000"/>
          </a:xfrm>
        </p:spPr>
        <p:txBody>
          <a:bodyPr/>
          <a:lstStyle/>
          <a:p>
            <a:pPr algn="ctr" fontAlgn="auto">
              <a:spcAft>
                <a:spcPts val="0"/>
              </a:spcAft>
              <a:defRPr/>
            </a:pPr>
            <a:r>
              <a:rPr lang="en-US" altLang="en-US">
                <a:ea typeface="+mj-ea"/>
              </a:rPr>
              <a:t>Horizontal Mattress Suture</a:t>
            </a:r>
          </a:p>
        </p:txBody>
      </p:sp>
      <p:sp>
        <p:nvSpPr>
          <p:cNvPr id="39938" name="Content Placeholder 2">
            <a:extLst>
              <a:ext uri="{FF2B5EF4-FFF2-40B4-BE49-F238E27FC236}">
                <a16:creationId xmlns:a16="http://schemas.microsoft.com/office/drawing/2014/main" id="{4B7AC5A9-D650-8E45-A594-2F8A0438588C}"/>
              </a:ext>
            </a:extLst>
          </p:cNvPr>
          <p:cNvSpPr>
            <a:spLocks noGrp="1"/>
          </p:cNvSpPr>
          <p:nvPr>
            <p:ph idx="1"/>
          </p:nvPr>
        </p:nvSpPr>
        <p:spPr>
          <a:xfrm>
            <a:off x="457200" y="1524000"/>
            <a:ext cx="8229600" cy="4389438"/>
          </a:xfrm>
        </p:spPr>
        <p:txBody>
          <a:bodyPr/>
          <a:lstStyle/>
          <a:p>
            <a:pPr fontAlgn="auto">
              <a:buClr>
                <a:srgbClr val="FF0000"/>
              </a:buClr>
              <a:buFont typeface="Arial" panose="020B0604020202020204" pitchFamily="34" charset="0"/>
              <a:buChar char="•"/>
              <a:defRPr/>
            </a:pPr>
            <a:r>
              <a:rPr lang="en-US" altLang="en-US"/>
              <a:t>Used with wounds with poor circulation</a:t>
            </a:r>
          </a:p>
          <a:p>
            <a:pPr fontAlgn="auto">
              <a:buClr>
                <a:srgbClr val="FF0000"/>
              </a:buClr>
              <a:buFont typeface="Arial" panose="020B0604020202020204" pitchFamily="34" charset="0"/>
              <a:buChar char="•"/>
              <a:defRPr/>
            </a:pPr>
            <a:r>
              <a:rPr lang="en-US" altLang="en-US"/>
              <a:t>Helps eliminate tension on wound edges</a:t>
            </a:r>
          </a:p>
          <a:p>
            <a:pPr fontAlgn="auto">
              <a:buClr>
                <a:srgbClr val="FF0000"/>
              </a:buClr>
              <a:buFont typeface="Arial" panose="020B0604020202020204" pitchFamily="34" charset="0"/>
              <a:buChar char="•"/>
              <a:defRPr/>
            </a:pPr>
            <a:r>
              <a:rPr lang="en-US" altLang="en-US"/>
              <a:t>Requires fewer sutures to close a wound </a:t>
            </a:r>
          </a:p>
          <a:p>
            <a:pPr fontAlgn="auto">
              <a:buClr>
                <a:srgbClr val="FF0000"/>
              </a:buClr>
              <a:buFont typeface="Arial" panose="020B0604020202020204" pitchFamily="34" charset="0"/>
              <a:buChar char="•"/>
              <a:defRPr/>
            </a:pPr>
            <a:r>
              <a:rPr lang="en-US" altLang="en-US"/>
              <a:t>Can be placed quite quickly</a:t>
            </a:r>
          </a:p>
          <a:p>
            <a:pPr fontAlgn="auto">
              <a:buClr>
                <a:srgbClr val="FF0000"/>
              </a:buClr>
              <a:buFont typeface="Arial" panose="020B0604020202020204" pitchFamily="34" charset="0"/>
              <a:buChar char="•"/>
              <a:defRPr/>
            </a:pPr>
            <a:r>
              <a:rPr lang="en-US" altLang="en-US"/>
              <a:t>Can be done as a continuous suture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3" name="Picture 2">
            <a:extLst>
              <a:ext uri="{FF2B5EF4-FFF2-40B4-BE49-F238E27FC236}">
                <a16:creationId xmlns:a16="http://schemas.microsoft.com/office/drawing/2014/main" id="{FF296142-9A7B-304A-A6EE-DA12D168C5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55750"/>
            <a:ext cx="8534400"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 name="Title 3">
            <a:extLst>
              <a:ext uri="{FF2B5EF4-FFF2-40B4-BE49-F238E27FC236}">
                <a16:creationId xmlns:a16="http://schemas.microsoft.com/office/drawing/2014/main" id="{E58136DA-1A34-814B-BD97-7E751BB58AE9}"/>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457200" y="0"/>
            <a:ext cx="8305800" cy="15240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1EDF4-6B2A-B843-A51A-14AAB5B98C65}"/>
              </a:ext>
            </a:extLst>
          </p:cNvPr>
          <p:cNvSpPr>
            <a:spLocks noGrp="1"/>
          </p:cNvSpPr>
          <p:nvPr>
            <p:ph type="title"/>
          </p:nvPr>
        </p:nvSpPr>
        <p:spPr>
          <a:xfrm>
            <a:off x="1143000" y="704850"/>
            <a:ext cx="7620000" cy="1143000"/>
          </a:xfrm>
        </p:spPr>
        <p:txBody>
          <a:bodyPr/>
          <a:lstStyle/>
          <a:p>
            <a:pPr fontAlgn="auto">
              <a:spcAft>
                <a:spcPts val="0"/>
              </a:spcAft>
              <a:defRPr/>
            </a:pPr>
            <a:endParaRPr lang="en-US" dirty="0">
              <a:ea typeface="+mj-ea"/>
            </a:endParaRPr>
          </a:p>
        </p:txBody>
      </p:sp>
      <p:pic>
        <p:nvPicPr>
          <p:cNvPr id="29698" name="Picture 2">
            <a:extLst>
              <a:ext uri="{FF2B5EF4-FFF2-40B4-BE49-F238E27FC236}">
                <a16:creationId xmlns:a16="http://schemas.microsoft.com/office/drawing/2014/main" id="{D78E7605-7BFD-FC4B-8D33-4293E07053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975" y="2209800"/>
            <a:ext cx="758825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B1469AFC-468D-6C45-8772-C1CCBEF1F132}"/>
              </a:ext>
            </a:extLst>
          </p:cNvPr>
          <p:cNvSpPr>
            <a:spLocks noGrp="1"/>
          </p:cNvSpPr>
          <p:nvPr>
            <p:ph type="title"/>
          </p:nvPr>
        </p:nvSpPr>
        <p:spPr>
          <a:xfrm>
            <a:off x="609600" y="0"/>
            <a:ext cx="8229600" cy="1143000"/>
          </a:xfrm>
        </p:spPr>
        <p:txBody>
          <a:bodyPr/>
          <a:lstStyle/>
          <a:p>
            <a:pPr algn="ctr" fontAlgn="auto">
              <a:spcAft>
                <a:spcPts val="0"/>
              </a:spcAft>
              <a:defRPr/>
            </a:pPr>
            <a:r>
              <a:rPr lang="en-US" altLang="en-US">
                <a:ea typeface="+mj-ea"/>
              </a:rPr>
              <a:t>Vertical Mattress Sutures</a:t>
            </a:r>
          </a:p>
        </p:txBody>
      </p:sp>
      <p:sp>
        <p:nvSpPr>
          <p:cNvPr id="43010" name="Content Placeholder 2">
            <a:extLst>
              <a:ext uri="{FF2B5EF4-FFF2-40B4-BE49-F238E27FC236}">
                <a16:creationId xmlns:a16="http://schemas.microsoft.com/office/drawing/2014/main" id="{9E4BE13D-1EAE-B248-A062-2BC229CFEC13}"/>
              </a:ext>
            </a:extLst>
          </p:cNvPr>
          <p:cNvSpPr>
            <a:spLocks noGrp="1"/>
          </p:cNvSpPr>
          <p:nvPr>
            <p:ph idx="1"/>
          </p:nvPr>
        </p:nvSpPr>
        <p:spPr>
          <a:xfrm>
            <a:off x="533400" y="1447800"/>
            <a:ext cx="8229600" cy="4389438"/>
          </a:xfrm>
        </p:spPr>
        <p:txBody>
          <a:bodyPr/>
          <a:lstStyle/>
          <a:p>
            <a:pPr fontAlgn="auto">
              <a:buClr>
                <a:srgbClr val="FF0000"/>
              </a:buClr>
              <a:buFont typeface="Arial" panose="020B0604020202020204" pitchFamily="34" charset="0"/>
              <a:buChar char="•"/>
              <a:defRPr/>
            </a:pPr>
            <a:r>
              <a:rPr lang="en-US" altLang="en-US"/>
              <a:t>Deep and shallow approximation of the tissue</a:t>
            </a:r>
          </a:p>
          <a:p>
            <a:pPr fontAlgn="auto">
              <a:buClr>
                <a:srgbClr val="FF0000"/>
              </a:buClr>
              <a:buFont typeface="Arial" panose="020B0604020202020204" pitchFamily="34" charset="0"/>
              <a:buChar char="•"/>
              <a:defRPr/>
            </a:pPr>
            <a:r>
              <a:rPr lang="en-US" altLang="en-US"/>
              <a:t>Can be used for wounds under tension</a:t>
            </a:r>
          </a:p>
          <a:p>
            <a:pPr fontAlgn="auto">
              <a:buClr>
                <a:srgbClr val="FF0000"/>
              </a:buClr>
              <a:buFont typeface="Arial" panose="020B0604020202020204" pitchFamily="34" charset="0"/>
              <a:buChar char="•"/>
              <a:defRPr/>
            </a:pPr>
            <a:r>
              <a:rPr lang="en-US" altLang="en-US"/>
              <a:t>Can be useful with lax tissue e.g. elbow and knee</a:t>
            </a:r>
          </a:p>
          <a:p>
            <a:pPr fontAlgn="auto">
              <a:buClr>
                <a:srgbClr val="FF0000"/>
              </a:buClr>
              <a:buFont typeface="Arial" panose="020B0604020202020204" pitchFamily="34" charset="0"/>
              <a:buChar char="•"/>
              <a:defRPr/>
            </a:pPr>
            <a:r>
              <a:rPr lang="en-US" altLang="en-US"/>
              <a:t>Should not be used on volar surface of hands or feet or on the face because of blind placement of the deep part of the suture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3" name="Title 1">
            <a:extLst>
              <a:ext uri="{FF2B5EF4-FFF2-40B4-BE49-F238E27FC236}">
                <a16:creationId xmlns:a16="http://schemas.microsoft.com/office/drawing/2014/main" id="{929846B7-B19F-C940-B1D6-BF69F332B393}"/>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377825" y="0"/>
            <a:ext cx="8315325" cy="1152525"/>
          </a:xfrm>
        </p:spPr>
      </p:pic>
      <p:pic>
        <p:nvPicPr>
          <p:cNvPr id="31746" name="Picture 4">
            <a:extLst>
              <a:ext uri="{FF2B5EF4-FFF2-40B4-BE49-F238E27FC236}">
                <a16:creationId xmlns:a16="http://schemas.microsoft.com/office/drawing/2014/main" id="{AB6E29A6-46F6-DF40-A818-1C77F52AA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8686800"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
            <a:extLst>
              <a:ext uri="{FF2B5EF4-FFF2-40B4-BE49-F238E27FC236}">
                <a16:creationId xmlns:a16="http://schemas.microsoft.com/office/drawing/2014/main" id="{E48AD19F-291A-7448-ACC0-CD10735BF6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38313"/>
            <a:ext cx="8686800"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CD40-AFB4-F24C-83EB-AF4BD7B26294}"/>
              </a:ext>
            </a:extLst>
          </p:cNvPr>
          <p:cNvSpPr>
            <a:spLocks noGrp="1"/>
          </p:cNvSpPr>
          <p:nvPr>
            <p:ph type="title"/>
          </p:nvPr>
        </p:nvSpPr>
        <p:spPr/>
        <p:txBody>
          <a:bodyPr/>
          <a:lstStyle/>
          <a:p>
            <a:pPr fontAlgn="auto">
              <a:spcAft>
                <a:spcPts val="0"/>
              </a:spcAft>
              <a:defRPr/>
            </a:pPr>
            <a:endParaRPr lang="en-US">
              <a:ea typeface="+mj-ea"/>
            </a:endParaRPr>
          </a:p>
        </p:txBody>
      </p:sp>
      <p:pic>
        <p:nvPicPr>
          <p:cNvPr id="32770" name="Picture 2">
            <a:extLst>
              <a:ext uri="{FF2B5EF4-FFF2-40B4-BE49-F238E27FC236}">
                <a16:creationId xmlns:a16="http://schemas.microsoft.com/office/drawing/2014/main" id="{24260505-49C6-0340-BD9D-FE776EDA49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44500"/>
            <a:ext cx="70104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Title 3">
            <a:extLst>
              <a:ext uri="{FF2B5EF4-FFF2-40B4-BE49-F238E27FC236}">
                <a16:creationId xmlns:a16="http://schemas.microsoft.com/office/drawing/2014/main" id="{E4F7CD97-35FF-DB4D-A127-93EA0FF4EEBA}"/>
              </a:ext>
            </a:extLst>
          </p:cNvPr>
          <p:cNvSpPr>
            <a:spLocks noGrp="1"/>
          </p:cNvSpPr>
          <p:nvPr>
            <p:ph type="title"/>
          </p:nvPr>
        </p:nvSpPr>
        <p:spPr>
          <a:xfrm>
            <a:off x="457200" y="228600"/>
            <a:ext cx="8229600" cy="895350"/>
          </a:xfrm>
        </p:spPr>
        <p:txBody>
          <a:bodyPr/>
          <a:lstStyle/>
          <a:p>
            <a:pPr algn="ctr" fontAlgn="auto">
              <a:spcAft>
                <a:spcPts val="0"/>
              </a:spcAft>
              <a:defRPr/>
            </a:pPr>
            <a:r>
              <a:rPr lang="en-US" altLang="en-US">
                <a:ea typeface="+mj-ea"/>
              </a:rPr>
              <a:t>Wound healing and scars</a:t>
            </a:r>
          </a:p>
        </p:txBody>
      </p:sp>
      <p:sp>
        <p:nvSpPr>
          <p:cNvPr id="18434" name="Content Placeholder 2">
            <a:extLst>
              <a:ext uri="{FF2B5EF4-FFF2-40B4-BE49-F238E27FC236}">
                <a16:creationId xmlns:a16="http://schemas.microsoft.com/office/drawing/2014/main" id="{D6C49680-8C0A-FC44-89A9-76466EA4C09A}"/>
              </a:ext>
            </a:extLst>
          </p:cNvPr>
          <p:cNvSpPr>
            <a:spLocks noGrp="1"/>
          </p:cNvSpPr>
          <p:nvPr>
            <p:ph idx="1"/>
          </p:nvPr>
        </p:nvSpPr>
        <p:spPr>
          <a:xfrm>
            <a:off x="457200" y="1524000"/>
            <a:ext cx="8077200" cy="5029200"/>
          </a:xfrm>
        </p:spPr>
        <p:txBody>
          <a:bodyPr>
            <a:normAutofit fontScale="92500"/>
          </a:bodyPr>
          <a:lstStyle/>
          <a:p>
            <a:pPr algn="just" fontAlgn="auto">
              <a:buFont typeface="Wingdings 2" pitchFamily="2" charset="2"/>
              <a:buNone/>
              <a:defRPr/>
            </a:pPr>
            <a:r>
              <a:rPr lang="en-US" altLang="en-US" sz="3200" dirty="0"/>
              <a:t>   </a:t>
            </a:r>
            <a:r>
              <a:rPr lang="en-US" altLang="en-US" sz="2400" dirty="0"/>
              <a:t>The goal of optimal wound closure is to obtain a fine line scar that maintains both the form and appearance of the tissue.  </a:t>
            </a:r>
          </a:p>
          <a:p>
            <a:pPr algn="just" fontAlgn="auto">
              <a:buFont typeface="Wingdings 2" pitchFamily="2" charset="2"/>
              <a:buNone/>
              <a:defRPr/>
            </a:pPr>
            <a:r>
              <a:rPr lang="en-US" altLang="en-US" sz="2400" dirty="0"/>
              <a:t>	</a:t>
            </a:r>
          </a:p>
          <a:p>
            <a:pPr algn="just" fontAlgn="auto">
              <a:buFont typeface="Wingdings 2" pitchFamily="2" charset="2"/>
              <a:buNone/>
              <a:defRPr/>
            </a:pPr>
            <a:r>
              <a:rPr lang="en-US" altLang="en-US" sz="2400" dirty="0"/>
              <a:t>	It is important to let your patient know that any time there is an an incision there is going to be a scar.  However with careful technique and close attention  to tissue integrity this scar can be minimized.  </a:t>
            </a:r>
          </a:p>
          <a:p>
            <a:pPr algn="just" fontAlgn="auto">
              <a:buFont typeface="Wingdings 2" pitchFamily="2" charset="2"/>
              <a:buNone/>
              <a:defRPr/>
            </a:pPr>
            <a:endParaRPr lang="en-US" altLang="en-US" sz="2400" dirty="0"/>
          </a:p>
          <a:p>
            <a:pPr algn="just" fontAlgn="auto">
              <a:buFont typeface="Wingdings 2" pitchFamily="2" charset="2"/>
              <a:buNone/>
              <a:defRPr/>
            </a:pPr>
            <a:r>
              <a:rPr lang="en-US" altLang="en-US" sz="2400" dirty="0"/>
              <a:t>	Know when it is a closure that you should not attempt e.g. lip, eyelid, across a joint, tendon involved, or the web space of a hand.</a:t>
            </a:r>
          </a:p>
          <a:p>
            <a:pPr algn="ctr" fontAlgn="auto">
              <a:buFont typeface="Wingdings 2" pitchFamily="2" charset="2"/>
              <a:buNone/>
              <a:defRPr/>
            </a:pP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35968F9F-5FEC-2E4A-81F2-0E14CBF54260}"/>
              </a:ext>
            </a:extLst>
          </p:cNvPr>
          <p:cNvSpPr>
            <a:spLocks noGrp="1"/>
          </p:cNvSpPr>
          <p:nvPr>
            <p:ph type="title"/>
          </p:nvPr>
        </p:nvSpPr>
        <p:spPr>
          <a:xfrm>
            <a:off x="533400" y="0"/>
            <a:ext cx="8229600" cy="1143000"/>
          </a:xfrm>
        </p:spPr>
        <p:txBody>
          <a:bodyPr/>
          <a:lstStyle/>
          <a:p>
            <a:pPr algn="ctr" fontAlgn="auto">
              <a:spcAft>
                <a:spcPts val="0"/>
              </a:spcAft>
              <a:defRPr/>
            </a:pPr>
            <a:r>
              <a:rPr lang="en-US" altLang="en-US">
                <a:ea typeface="+mj-ea"/>
              </a:rPr>
              <a:t>Sub-Cuticular Closure</a:t>
            </a:r>
          </a:p>
        </p:txBody>
      </p:sp>
      <p:sp>
        <p:nvSpPr>
          <p:cNvPr id="46082" name="Content Placeholder 2">
            <a:extLst>
              <a:ext uri="{FF2B5EF4-FFF2-40B4-BE49-F238E27FC236}">
                <a16:creationId xmlns:a16="http://schemas.microsoft.com/office/drawing/2014/main" id="{E935A53D-28B7-9440-BC1A-D783A1DD3332}"/>
              </a:ext>
            </a:extLst>
          </p:cNvPr>
          <p:cNvSpPr>
            <a:spLocks noGrp="1"/>
          </p:cNvSpPr>
          <p:nvPr>
            <p:ph idx="1"/>
          </p:nvPr>
        </p:nvSpPr>
        <p:spPr>
          <a:xfrm>
            <a:off x="457200" y="1524000"/>
            <a:ext cx="8229600" cy="4389438"/>
          </a:xfrm>
        </p:spPr>
        <p:txBody>
          <a:bodyPr/>
          <a:lstStyle/>
          <a:p>
            <a:pPr fontAlgn="auto">
              <a:buClr>
                <a:srgbClr val="FF0000"/>
              </a:buClr>
              <a:buFont typeface="Arial" panose="020B0604020202020204" pitchFamily="34" charset="0"/>
              <a:buChar char="•"/>
              <a:defRPr/>
            </a:pPr>
            <a:r>
              <a:rPr lang="en-US" altLang="en-US"/>
              <a:t>Used for cosmetic closures</a:t>
            </a:r>
          </a:p>
          <a:p>
            <a:pPr fontAlgn="auto">
              <a:buClr>
                <a:srgbClr val="FF0000"/>
              </a:buClr>
              <a:buFont typeface="Arial" panose="020B0604020202020204" pitchFamily="34" charset="0"/>
              <a:buChar char="•"/>
              <a:defRPr/>
            </a:pPr>
            <a:r>
              <a:rPr lang="en-US" altLang="en-US"/>
              <a:t>Use an absorbable suture if you plan to leave the sutures in and bury the knots</a:t>
            </a:r>
          </a:p>
          <a:p>
            <a:pPr fontAlgn="auto">
              <a:buClr>
                <a:srgbClr val="FF0000"/>
              </a:buClr>
              <a:buFont typeface="Arial" panose="020B0604020202020204" pitchFamily="34" charset="0"/>
              <a:buChar char="•"/>
              <a:defRPr/>
            </a:pPr>
            <a:r>
              <a:rPr lang="en-US" altLang="en-US"/>
              <a:t>Use either nylon or prolene (best) and keep the suture sliding while you are closing.  The suture then can be easily removed with no exterior marks.  The ends can be taped or a knot on the skin</a:t>
            </a:r>
          </a:p>
          <a:p>
            <a:pPr fontAlgn="auto">
              <a:buClr>
                <a:srgbClr val="FF0000"/>
              </a:buClr>
              <a:buFont typeface="Arial" panose="020B0604020202020204" pitchFamily="34" charset="0"/>
              <a:buChar char="•"/>
              <a:defRPr/>
            </a:pPr>
            <a:r>
              <a:rPr lang="en-US" altLang="en-US"/>
              <a:t>At each entry point, enter across form the last exit with slight overlap</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7" name="Picture 2">
            <a:extLst>
              <a:ext uri="{FF2B5EF4-FFF2-40B4-BE49-F238E27FC236}">
                <a16:creationId xmlns:a16="http://schemas.microsoft.com/office/drawing/2014/main" id="{82FD90C3-99EE-5F41-9484-E03790C00F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45820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6" name="Title 3">
            <a:extLst>
              <a:ext uri="{FF2B5EF4-FFF2-40B4-BE49-F238E27FC236}">
                <a16:creationId xmlns:a16="http://schemas.microsoft.com/office/drawing/2014/main" id="{A0705308-8B9B-FD4A-8882-4EAE59BF36B5}"/>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520700" y="0"/>
            <a:ext cx="8318500" cy="15240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C0E829B1-2E75-8746-B416-51585B2B17D1}"/>
              </a:ext>
            </a:extLst>
          </p:cNvPr>
          <p:cNvSpPr>
            <a:spLocks noGrp="1"/>
          </p:cNvSpPr>
          <p:nvPr>
            <p:ph type="title"/>
          </p:nvPr>
        </p:nvSpPr>
        <p:spPr>
          <a:xfrm>
            <a:off x="533400" y="0"/>
            <a:ext cx="8229600" cy="895350"/>
          </a:xfrm>
        </p:spPr>
        <p:txBody>
          <a:bodyPr/>
          <a:lstStyle/>
          <a:p>
            <a:pPr algn="ctr" fontAlgn="auto">
              <a:spcAft>
                <a:spcPts val="0"/>
              </a:spcAft>
              <a:defRPr/>
            </a:pPr>
            <a:r>
              <a:rPr lang="en-US" altLang="en-US">
                <a:ea typeface="+mj-ea"/>
              </a:rPr>
              <a:t>Elliptical Incision</a:t>
            </a:r>
          </a:p>
        </p:txBody>
      </p:sp>
      <p:sp>
        <p:nvSpPr>
          <p:cNvPr id="48130" name="Content Placeholder 2">
            <a:extLst>
              <a:ext uri="{FF2B5EF4-FFF2-40B4-BE49-F238E27FC236}">
                <a16:creationId xmlns:a16="http://schemas.microsoft.com/office/drawing/2014/main" id="{0C14F782-9E2F-A946-891E-69B4F6CE5B81}"/>
              </a:ext>
            </a:extLst>
          </p:cNvPr>
          <p:cNvSpPr>
            <a:spLocks noGrp="1"/>
          </p:cNvSpPr>
          <p:nvPr>
            <p:ph idx="1"/>
          </p:nvPr>
        </p:nvSpPr>
        <p:spPr>
          <a:xfrm>
            <a:off x="533400" y="1066800"/>
            <a:ext cx="8153400" cy="2133600"/>
          </a:xfrm>
        </p:spPr>
        <p:txBody>
          <a:bodyPr/>
          <a:lstStyle/>
          <a:p>
            <a:pPr algn="just" fontAlgn="auto">
              <a:buFont typeface="Wingdings 2" pitchFamily="2" charset="2"/>
              <a:buNone/>
              <a:defRPr/>
            </a:pPr>
            <a:r>
              <a:rPr lang="en-US" altLang="en-US" sz="2400"/>
              <a:t>   The ellipse should be three times as long as it is wide.  This will make closure of the wound much easier.  If the lesion you are removing is likely to be cancerous, make sure that you leave wide margins of clear skin around the lesion.</a:t>
            </a:r>
          </a:p>
          <a:p>
            <a:pPr fontAlgn="auto">
              <a:buFont typeface="Wingdings 2" pitchFamily="2" charset="2"/>
              <a:buNone/>
              <a:defRPr/>
            </a:pPr>
            <a:endParaRPr lang="en-US" altLang="en-US"/>
          </a:p>
        </p:txBody>
      </p:sp>
      <p:pic>
        <p:nvPicPr>
          <p:cNvPr id="35843" name="Picture 1" descr="eliptical 2">
            <a:extLst>
              <a:ext uri="{FF2B5EF4-FFF2-40B4-BE49-F238E27FC236}">
                <a16:creationId xmlns:a16="http://schemas.microsoft.com/office/drawing/2014/main" id="{B9DB84DA-3AC6-A746-9576-7E7C4781C4B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800" y="3352800"/>
            <a:ext cx="3311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2" descr="eliptical 1">
            <a:extLst>
              <a:ext uri="{FF2B5EF4-FFF2-40B4-BE49-F238E27FC236}">
                <a16:creationId xmlns:a16="http://schemas.microsoft.com/office/drawing/2014/main" id="{2EE7C42E-12F7-8A46-B12F-F078C10383B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2667000"/>
            <a:ext cx="52451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5" name="Picture 2">
            <a:extLst>
              <a:ext uri="{FF2B5EF4-FFF2-40B4-BE49-F238E27FC236}">
                <a16:creationId xmlns:a16="http://schemas.microsoft.com/office/drawing/2014/main" id="{DB5199FC-0812-744A-A8D9-562BE0E3BB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77438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E4869298-1128-D745-A04B-5D32CE755A8F}"/>
              </a:ext>
            </a:extLst>
          </p:cNvPr>
          <p:cNvSpPr>
            <a:spLocks noGrp="1"/>
          </p:cNvSpPr>
          <p:nvPr>
            <p:ph type="title"/>
          </p:nvPr>
        </p:nvSpPr>
        <p:spPr>
          <a:xfrm>
            <a:off x="457200" y="0"/>
            <a:ext cx="8305800" cy="1143000"/>
          </a:xfrm>
          <a:ln>
            <a:miter lim="800000"/>
            <a:headEnd/>
            <a:tailEnd/>
          </a:ln>
          <a:extLst>
            <a:ext uri="{FAA26D3D-D897-4be2-8F04-BA451C77F1D7}"/>
          </a:extLst>
        </p:spPr>
        <p:txBody>
          <a:bodyPr/>
          <a:lstStyle/>
          <a:p>
            <a:pPr algn="ctr" fontAlgn="auto">
              <a:spcAft>
                <a:spcPts val="0"/>
              </a:spcAft>
              <a:defRPr/>
            </a:pPr>
            <a:r>
              <a:rPr lang="en-US" dirty="0">
                <a:ea typeface="+mj-ea"/>
              </a:rPr>
              <a:t>Modified Ellipse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6DDD48A9-8CEF-B047-9F80-FF628E0247BF}"/>
              </a:ext>
            </a:extLst>
          </p:cNvPr>
          <p:cNvSpPr>
            <a:spLocks noGrp="1"/>
          </p:cNvSpPr>
          <p:nvPr>
            <p:ph type="title"/>
          </p:nvPr>
        </p:nvSpPr>
        <p:spPr>
          <a:xfrm>
            <a:off x="533400" y="0"/>
            <a:ext cx="8229600" cy="990600"/>
          </a:xfrm>
        </p:spPr>
        <p:txBody>
          <a:bodyPr/>
          <a:lstStyle/>
          <a:p>
            <a:pPr algn="ctr" fontAlgn="auto">
              <a:spcAft>
                <a:spcPts val="0"/>
              </a:spcAft>
              <a:defRPr/>
            </a:pPr>
            <a:r>
              <a:rPr lang="en-US" altLang="en-US">
                <a:ea typeface="+mj-ea"/>
              </a:rPr>
              <a:t>3 Cornered Suture</a:t>
            </a:r>
          </a:p>
        </p:txBody>
      </p:sp>
      <p:sp>
        <p:nvSpPr>
          <p:cNvPr id="50178" name="Content Placeholder 2">
            <a:extLst>
              <a:ext uri="{FF2B5EF4-FFF2-40B4-BE49-F238E27FC236}">
                <a16:creationId xmlns:a16="http://schemas.microsoft.com/office/drawing/2014/main" id="{861C04D3-EDA8-034D-8FAF-47CC10F0DC7B}"/>
              </a:ext>
            </a:extLst>
          </p:cNvPr>
          <p:cNvSpPr>
            <a:spLocks noGrp="1"/>
          </p:cNvSpPr>
          <p:nvPr>
            <p:ph idx="1"/>
          </p:nvPr>
        </p:nvSpPr>
        <p:spPr>
          <a:xfrm>
            <a:off x="457200" y="1143000"/>
            <a:ext cx="8229600" cy="1874838"/>
          </a:xfrm>
        </p:spPr>
        <p:txBody>
          <a:bodyPr/>
          <a:lstStyle/>
          <a:p>
            <a:pPr fontAlgn="auto">
              <a:buClr>
                <a:srgbClr val="FF0000"/>
              </a:buClr>
              <a:buFont typeface="Arial" panose="020B0604020202020204" pitchFamily="34" charset="0"/>
              <a:buChar char="•"/>
              <a:defRPr/>
            </a:pPr>
            <a:r>
              <a:rPr lang="en-US" altLang="en-US" sz="2400"/>
              <a:t>Used to close a skin flap which comes to a point</a:t>
            </a:r>
          </a:p>
          <a:p>
            <a:pPr fontAlgn="auto">
              <a:buClr>
                <a:srgbClr val="FF0000"/>
              </a:buClr>
              <a:buFont typeface="Arial" panose="020B0604020202020204" pitchFamily="34" charset="0"/>
              <a:buChar char="•"/>
              <a:defRPr/>
            </a:pPr>
            <a:r>
              <a:rPr lang="en-US" altLang="en-US" sz="2400"/>
              <a:t>Helps close the wound, but maintain circulation to the tissue</a:t>
            </a:r>
          </a:p>
          <a:p>
            <a:pPr fontAlgn="auto">
              <a:buClr>
                <a:srgbClr val="FF0000"/>
              </a:buClr>
              <a:buFont typeface="Arial" panose="020B0604020202020204" pitchFamily="34" charset="0"/>
              <a:buChar char="•"/>
              <a:defRPr/>
            </a:pPr>
            <a:r>
              <a:rPr lang="en-US" altLang="en-US" sz="2400"/>
              <a:t>Places minimal tension on the wound edges</a:t>
            </a:r>
          </a:p>
        </p:txBody>
      </p:sp>
      <p:pic>
        <p:nvPicPr>
          <p:cNvPr id="37891" name="Picture 2">
            <a:extLst>
              <a:ext uri="{FF2B5EF4-FFF2-40B4-BE49-F238E27FC236}">
                <a16:creationId xmlns:a16="http://schemas.microsoft.com/office/drawing/2014/main" id="{814D9F0B-58E6-A843-8102-59368D199E3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2895600"/>
            <a:ext cx="75438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2C7DF5E-9902-DB46-9AB7-9AFF820EA8B6}"/>
              </a:ext>
            </a:extLst>
          </p:cNvPr>
          <p:cNvGraphicFramePr>
            <a:graphicFrameLocks noGrp="1"/>
          </p:cNvGraphicFramePr>
          <p:nvPr/>
        </p:nvGraphicFramePr>
        <p:xfrm>
          <a:off x="304800" y="1066800"/>
          <a:ext cx="8534400" cy="5540375"/>
        </p:xfrm>
        <a:graphic>
          <a:graphicData uri="http://schemas.openxmlformats.org/drawingml/2006/table">
            <a:tbl>
              <a:tblPr/>
              <a:tblGrid>
                <a:gridCol w="1177925">
                  <a:extLst>
                    <a:ext uri="{9D8B030D-6E8A-4147-A177-3AD203B41FA5}">
                      <a16:colId xmlns:a16="http://schemas.microsoft.com/office/drawing/2014/main" val="1396366794"/>
                    </a:ext>
                  </a:extLst>
                </a:gridCol>
                <a:gridCol w="1111250">
                  <a:extLst>
                    <a:ext uri="{9D8B030D-6E8A-4147-A177-3AD203B41FA5}">
                      <a16:colId xmlns:a16="http://schemas.microsoft.com/office/drawing/2014/main" val="3179172977"/>
                    </a:ext>
                  </a:extLst>
                </a:gridCol>
                <a:gridCol w="944563">
                  <a:extLst>
                    <a:ext uri="{9D8B030D-6E8A-4147-A177-3AD203B41FA5}">
                      <a16:colId xmlns:a16="http://schemas.microsoft.com/office/drawing/2014/main" val="1294909013"/>
                    </a:ext>
                  </a:extLst>
                </a:gridCol>
                <a:gridCol w="808037">
                  <a:extLst>
                    <a:ext uri="{9D8B030D-6E8A-4147-A177-3AD203B41FA5}">
                      <a16:colId xmlns:a16="http://schemas.microsoft.com/office/drawing/2014/main" val="1866157502"/>
                    </a:ext>
                  </a:extLst>
                </a:gridCol>
                <a:gridCol w="788988">
                  <a:extLst>
                    <a:ext uri="{9D8B030D-6E8A-4147-A177-3AD203B41FA5}">
                      <a16:colId xmlns:a16="http://schemas.microsoft.com/office/drawing/2014/main" val="2536646332"/>
                    </a:ext>
                  </a:extLst>
                </a:gridCol>
                <a:gridCol w="838200">
                  <a:extLst>
                    <a:ext uri="{9D8B030D-6E8A-4147-A177-3AD203B41FA5}">
                      <a16:colId xmlns:a16="http://schemas.microsoft.com/office/drawing/2014/main" val="305634159"/>
                    </a:ext>
                  </a:extLst>
                </a:gridCol>
                <a:gridCol w="862012">
                  <a:extLst>
                    <a:ext uri="{9D8B030D-6E8A-4147-A177-3AD203B41FA5}">
                      <a16:colId xmlns:a16="http://schemas.microsoft.com/office/drawing/2014/main" val="2384363601"/>
                    </a:ext>
                  </a:extLst>
                </a:gridCol>
                <a:gridCol w="2003425">
                  <a:extLst>
                    <a:ext uri="{9D8B030D-6E8A-4147-A177-3AD203B41FA5}">
                      <a16:colId xmlns:a16="http://schemas.microsoft.com/office/drawing/2014/main" val="4213252480"/>
                    </a:ext>
                  </a:extLst>
                </a:gridCol>
              </a:tblGrid>
              <a:tr h="625511">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Suture material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filament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Absorbing properties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Tissue reaction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Tensile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strength</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Tensile strength retention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cost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Uses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29805973"/>
                  </a:ext>
                </a:extLst>
              </a:tr>
              <a:tr h="548671">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plain gut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collegen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absorbable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moderate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poor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2-4 days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low</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Inside the wound  where  it absorbs and wound healing is quick</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09553275"/>
                  </a:ext>
                </a:extLst>
              </a:tr>
              <a:tr h="731562">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chromic gut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collegen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absorbable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moderate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poor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7-10 days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low</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Inside the wound  where it absorbs and wound healing  time  is  average length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75574409"/>
                  </a:ext>
                </a:extLst>
              </a:tr>
              <a:tr h="731562">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polygalactic acid (Vicryl)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braided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absorbable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mild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poor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2-3 weeks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moderate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Inside the wound  where it absorbs and longer wound healing  time  is  required,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such as tendons.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7283058"/>
                  </a:ext>
                </a:extLst>
              </a:tr>
              <a:tr h="525493">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silk</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braided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Non-absorbable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high</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poor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1year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low</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Skin  closure or fascia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95159437"/>
                  </a:ext>
                </a:extLst>
              </a:tr>
              <a:tr h="731562">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nylon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monofiliment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Non-absorbable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Very low</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good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Loses 20%/yr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low</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Skin  closure or fascia or where long term strength is needed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30511703"/>
                  </a:ext>
                </a:extLst>
              </a:tr>
              <a:tr h="548671">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Polypropylene (Prolene)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monofiliment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Non-absorbable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minimal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excellent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indefinite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high</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Sub-cuticular skin  closure or fascia or where  permanent strength is needed.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6741108"/>
                  </a:ext>
                </a:extLst>
              </a:tr>
              <a:tr h="548671">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Polyester (Mersilene)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braided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Non-absorbable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minimal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good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indefinite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high</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Internally where low reaction braided suture is required to allow tissue to adhere to it.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26566521"/>
                  </a:ext>
                </a:extLst>
              </a:tr>
              <a:tr h="548671">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stainless steel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monofiliment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Non-absorbable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low</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excellent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indefinite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moderate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BD0D9"/>
                        </a:buClr>
                        <a:buSzPct val="95000"/>
                        <a:buFont typeface="Wingdings 2" pitchFamily="2" charset="2"/>
                        <a:defRPr sz="22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defRPr sz="20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defRPr sz="19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defRPr>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defRPr>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defRPr>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Bone , tendons, strong connective tissue where permanent strength is required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0137701"/>
                  </a:ext>
                </a:extLst>
              </a:tr>
            </a:tbl>
          </a:graphicData>
        </a:graphic>
      </p:graphicFrame>
      <p:sp>
        <p:nvSpPr>
          <p:cNvPr id="4" name="Title 3">
            <a:extLst>
              <a:ext uri="{FF2B5EF4-FFF2-40B4-BE49-F238E27FC236}">
                <a16:creationId xmlns:a16="http://schemas.microsoft.com/office/drawing/2014/main" id="{43946380-0157-3F42-86A6-640CA53B5F7A}"/>
              </a:ext>
            </a:extLst>
          </p:cNvPr>
          <p:cNvSpPr>
            <a:spLocks noGrp="1"/>
          </p:cNvSpPr>
          <p:nvPr>
            <p:ph type="title"/>
          </p:nvPr>
        </p:nvSpPr>
        <p:spPr>
          <a:xfrm>
            <a:off x="609600" y="-152400"/>
            <a:ext cx="8305800" cy="1143000"/>
          </a:xfrm>
          <a:ln>
            <a:miter lim="800000"/>
            <a:headEnd/>
            <a:tailEnd/>
          </a:ln>
          <a:extLst>
            <a:ext uri="{FAA26D3D-D897-4be2-8F04-BA451C77F1D7}"/>
          </a:extLst>
        </p:spPr>
        <p:txBody>
          <a:bodyPr/>
          <a:lstStyle/>
          <a:p>
            <a:pPr algn="ctr" fontAlgn="auto">
              <a:spcAft>
                <a:spcPts val="0"/>
              </a:spcAft>
              <a:defRPr/>
            </a:pPr>
            <a:r>
              <a:rPr lang="en-US" dirty="0">
                <a:ea typeface="+mj-ea"/>
              </a:rPr>
              <a:t>Suture Materials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0C05F-E462-834C-8F2E-84BDAA327A4B}"/>
              </a:ext>
            </a:extLst>
          </p:cNvPr>
          <p:cNvSpPr>
            <a:spLocks noGrp="1"/>
          </p:cNvSpPr>
          <p:nvPr>
            <p:ph type="title"/>
          </p:nvPr>
        </p:nvSpPr>
        <p:spPr>
          <a:xfrm>
            <a:off x="1143000" y="4800600"/>
            <a:ext cx="1981200" cy="1524000"/>
          </a:xfrm>
        </p:spPr>
        <p:txBody>
          <a:bodyPr/>
          <a:lstStyle/>
          <a:p>
            <a:pPr fontAlgn="auto">
              <a:spcAft>
                <a:spcPts val="0"/>
              </a:spcAft>
              <a:defRPr/>
            </a:pPr>
            <a:endParaRPr lang="en-US" altLang="en-US">
              <a:ea typeface="+mj-ea"/>
            </a:endParaRPr>
          </a:p>
        </p:txBody>
      </p:sp>
      <p:pic>
        <p:nvPicPr>
          <p:cNvPr id="55298" name="Content Placeholder 3">
            <a:extLst>
              <a:ext uri="{FF2B5EF4-FFF2-40B4-BE49-F238E27FC236}">
                <a16:creationId xmlns:a16="http://schemas.microsoft.com/office/drawing/2014/main" id="{442FB407-8963-E24A-9D40-1FEB2C0B0E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14800" y="914400"/>
            <a:ext cx="3492500" cy="2324100"/>
          </a:xfrm>
        </p:spPr>
      </p:pic>
      <p:pic>
        <p:nvPicPr>
          <p:cNvPr id="55299" name="Picture 4">
            <a:extLst>
              <a:ext uri="{FF2B5EF4-FFF2-40B4-BE49-F238E27FC236}">
                <a16:creationId xmlns:a16="http://schemas.microsoft.com/office/drawing/2014/main" id="{AD71AEBA-E248-5A4D-B542-822796DF2B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3657600"/>
            <a:ext cx="34163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5">
            <a:extLst>
              <a:ext uri="{FF2B5EF4-FFF2-40B4-BE49-F238E27FC236}">
                <a16:creationId xmlns:a16="http://schemas.microsoft.com/office/drawing/2014/main" id="{7A4AFFC0-7C7B-434F-B495-3A624B1ED8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850900"/>
            <a:ext cx="23241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55298"/>
                                        </p:tgtEl>
                                        <p:attrNameLst>
                                          <p:attrName>style.visibility</p:attrName>
                                        </p:attrNameLst>
                                      </p:cBhvr>
                                      <p:to>
                                        <p:strVal val="visible"/>
                                      </p:to>
                                    </p:set>
                                  </p:childTnLst>
                                  <p:subTnLst>
                                    <p:set>
                                      <p:cBhvr override="childStyle">
                                        <p:cTn dur="1" fill="hold" display="0" masterRel="nextClick" afterEffect="1"/>
                                        <p:tgtEl>
                                          <p:spTgt spid="55298"/>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gtEl>
                                        <p:attrNameLst>
                                          <p:attrName>style.visibility</p:attrName>
                                        </p:attrNameLst>
                                      </p:cBhvr>
                                      <p:to>
                                        <p:strVal val="visible"/>
                                      </p:to>
                                    </p:set>
                                  </p:childTnLst>
                                  <p:subTnLst>
                                    <p:set>
                                      <p:cBhvr override="childStyle">
                                        <p:cTn dur="1" fill="hold" display="0" masterRel="nextClick" afterEffect="1"/>
                                        <p:tgtEl>
                                          <p:spTgt spid="55299"/>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5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F7C2B215-2D51-9C4B-A8F0-81C37F345A58}"/>
              </a:ext>
            </a:extLst>
          </p:cNvPr>
          <p:cNvSpPr>
            <a:spLocks noGrp="1"/>
          </p:cNvSpPr>
          <p:nvPr>
            <p:ph type="title"/>
          </p:nvPr>
        </p:nvSpPr>
        <p:spPr>
          <a:xfrm>
            <a:off x="457200" y="0"/>
            <a:ext cx="8229600" cy="1066800"/>
          </a:xfrm>
        </p:spPr>
        <p:txBody>
          <a:bodyPr/>
          <a:lstStyle/>
          <a:p>
            <a:pPr algn="ctr" fontAlgn="auto">
              <a:spcAft>
                <a:spcPts val="0"/>
              </a:spcAft>
              <a:defRPr/>
            </a:pPr>
            <a:r>
              <a:rPr lang="en-US" altLang="en-US">
                <a:ea typeface="+mj-ea"/>
              </a:rPr>
              <a:t>Non linear repairs  </a:t>
            </a:r>
          </a:p>
        </p:txBody>
      </p:sp>
      <p:pic>
        <p:nvPicPr>
          <p:cNvPr id="53252" name="Content Placeholder 7">
            <a:extLst>
              <a:ext uri="{FF2B5EF4-FFF2-40B4-BE49-F238E27FC236}">
                <a16:creationId xmlns:a16="http://schemas.microsoft.com/office/drawing/2014/main" id="{F8A25829-BEFF-8E40-815B-B045F3DAED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3830638"/>
            <a:ext cx="3352800" cy="2908300"/>
          </a:xfrm>
        </p:spPr>
      </p:pic>
      <p:pic>
        <p:nvPicPr>
          <p:cNvPr id="53250" name="Picture 4">
            <a:extLst>
              <a:ext uri="{FF2B5EF4-FFF2-40B4-BE49-F238E27FC236}">
                <a16:creationId xmlns:a16="http://schemas.microsoft.com/office/drawing/2014/main" id="{0620BF07-CB3A-8343-9064-976D2C53E1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98575"/>
            <a:ext cx="3962400"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5">
            <a:extLst>
              <a:ext uri="{FF2B5EF4-FFF2-40B4-BE49-F238E27FC236}">
                <a16:creationId xmlns:a16="http://schemas.microsoft.com/office/drawing/2014/main" id="{39183B65-9A5B-A14C-A727-B3339A8425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113213"/>
            <a:ext cx="3962400" cy="251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8">
            <a:extLst>
              <a:ext uri="{FF2B5EF4-FFF2-40B4-BE49-F238E27FC236}">
                <a16:creationId xmlns:a16="http://schemas.microsoft.com/office/drawing/2014/main" id="{79B7E7E9-23BC-F746-8DBB-7F2E00C4BB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319213"/>
            <a:ext cx="33528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3253"/>
                                        </p:tgtEl>
                                        <p:attrNameLst>
                                          <p:attrName>style.visibility</p:attrName>
                                        </p:attrNameLst>
                                      </p:cBhvr>
                                      <p:to>
                                        <p:strVal val="visible"/>
                                      </p:to>
                                    </p:set>
                                  </p:childTnLst>
                                  <p:subTnLst>
                                    <p:set>
                                      <p:cBhvr override="childStyle">
                                        <p:cTn dur="1" fill="hold" display="0" masterRel="nextClick" afterEffect="1"/>
                                        <p:tgtEl>
                                          <p:spTgt spid="5325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gtEl>
                                        <p:attrNameLst>
                                          <p:attrName>style.visibility</p:attrName>
                                        </p:attrNameLst>
                                      </p:cBhvr>
                                      <p:to>
                                        <p:strVal val="visible"/>
                                      </p:to>
                                    </p:set>
                                  </p:childTnLst>
                                  <p:subTnLst>
                                    <p:set>
                                      <p:cBhvr override="childStyle">
                                        <p:cTn dur="1" fill="hold" display="0" masterRel="nextClick" afterEffect="1"/>
                                        <p:tgtEl>
                                          <p:spTgt spid="53251"/>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3252"/>
                                        </p:tgtEl>
                                        <p:attrNameLst>
                                          <p:attrName>style.visibility</p:attrName>
                                        </p:attrNameLst>
                                      </p:cBhvr>
                                      <p:to>
                                        <p:strVal val="visible"/>
                                      </p:to>
                                    </p:set>
                                  </p:childTnLst>
                                  <p:subTnLst>
                                    <p:set>
                                      <p:cBhvr override="childStyle">
                                        <p:cTn dur="1" fill="hold" display="0" masterRel="nextClick" afterEffect="1"/>
                                        <p:tgtEl>
                                          <p:spTgt spid="53252"/>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3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Title 2">
            <a:extLst>
              <a:ext uri="{FF2B5EF4-FFF2-40B4-BE49-F238E27FC236}">
                <a16:creationId xmlns:a16="http://schemas.microsoft.com/office/drawing/2014/main" id="{808D55F0-AE64-3D40-856E-3F5F745C5770}"/>
              </a:ext>
            </a:extLst>
          </p:cNvPr>
          <p:cNvSpPr>
            <a:spLocks noGrp="1"/>
          </p:cNvSpPr>
          <p:nvPr>
            <p:ph type="title"/>
          </p:nvPr>
        </p:nvSpPr>
        <p:spPr/>
        <p:txBody>
          <a:bodyPr/>
          <a:lstStyle/>
          <a:p>
            <a:pPr fontAlgn="auto">
              <a:spcAft>
                <a:spcPts val="0"/>
              </a:spcAft>
              <a:defRPr/>
            </a:pPr>
            <a:endParaRPr lang="en-US" altLang="en-US">
              <a:ea typeface="+mj-ea"/>
            </a:endParaRPr>
          </a:p>
        </p:txBody>
      </p:sp>
      <p:pic>
        <p:nvPicPr>
          <p:cNvPr id="56322" name="Content Placeholder 3">
            <a:extLst>
              <a:ext uri="{FF2B5EF4-FFF2-40B4-BE49-F238E27FC236}">
                <a16:creationId xmlns:a16="http://schemas.microsoft.com/office/drawing/2014/main" id="{475207F8-A460-8746-B753-BEAE6A62DC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4338" y="3967163"/>
            <a:ext cx="3797300" cy="2573337"/>
          </a:xfrm>
        </p:spPr>
      </p:pic>
      <p:pic>
        <p:nvPicPr>
          <p:cNvPr id="56323" name="Picture 4">
            <a:extLst>
              <a:ext uri="{FF2B5EF4-FFF2-40B4-BE49-F238E27FC236}">
                <a16:creationId xmlns:a16="http://schemas.microsoft.com/office/drawing/2014/main" id="{EB5C8E40-E178-1A45-B0A5-52C6DDC4FC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338" y="1981200"/>
            <a:ext cx="3797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6">
            <a:extLst>
              <a:ext uri="{FF2B5EF4-FFF2-40B4-BE49-F238E27FC236}">
                <a16:creationId xmlns:a16="http://schemas.microsoft.com/office/drawing/2014/main" id="{EA7DC4CD-5369-5D40-9E35-ADE271DCD8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5938" y="658813"/>
            <a:ext cx="31496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9">
            <a:extLst>
              <a:ext uri="{FF2B5EF4-FFF2-40B4-BE49-F238E27FC236}">
                <a16:creationId xmlns:a16="http://schemas.microsoft.com/office/drawing/2014/main" id="{CF3726FA-5162-AB46-8A7F-1029ACBBD3A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5813" y="3408363"/>
            <a:ext cx="24638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56325"/>
                                        </p:tgtEl>
                                        <p:attrNameLst>
                                          <p:attrName>style.visibility</p:attrName>
                                        </p:attrNameLst>
                                      </p:cBhvr>
                                      <p:to>
                                        <p:strVal val="visible"/>
                                      </p:to>
                                    </p:set>
                                  </p:childTnLst>
                                  <p:subTnLst>
                                    <p:set>
                                      <p:cBhvr override="childStyle">
                                        <p:cTn dur="1" fill="hold" display="0" masterRel="nextClick" afterEffect="1"/>
                                        <p:tgtEl>
                                          <p:spTgt spid="56325"/>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4"/>
                                        </p:tgtEl>
                                        <p:attrNameLst>
                                          <p:attrName>style.visibility</p:attrName>
                                        </p:attrNameLst>
                                      </p:cBhvr>
                                      <p:to>
                                        <p:strVal val="visible"/>
                                      </p:to>
                                    </p:set>
                                  </p:childTnLst>
                                  <p:subTnLst>
                                    <p:set>
                                      <p:cBhvr override="childStyle">
                                        <p:cTn dur="1" fill="hold" display="0" masterRel="nextClick" afterEffect="1"/>
                                        <p:tgtEl>
                                          <p:spTgt spid="5632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322"/>
                                        </p:tgtEl>
                                        <p:attrNameLst>
                                          <p:attrName>style.visibility</p:attrName>
                                        </p:attrNameLst>
                                      </p:cBhvr>
                                      <p:to>
                                        <p:strVal val="visible"/>
                                      </p:to>
                                    </p:set>
                                  </p:childTnLst>
                                  <p:subTnLst>
                                    <p:set>
                                      <p:cBhvr override="childStyle">
                                        <p:cTn dur="1" fill="hold" display="0" masterRel="nextClick" afterEffect="1"/>
                                        <p:tgtEl>
                                          <p:spTgt spid="56322"/>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6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63AF2296-5830-E647-AFEF-8DA35CDEA946}"/>
              </a:ext>
            </a:extLst>
          </p:cNvPr>
          <p:cNvSpPr>
            <a:spLocks noGrp="1"/>
          </p:cNvSpPr>
          <p:nvPr>
            <p:ph type="title"/>
          </p:nvPr>
        </p:nvSpPr>
        <p:spPr/>
        <p:txBody>
          <a:bodyPr/>
          <a:lstStyle/>
          <a:p>
            <a:pPr fontAlgn="auto">
              <a:spcAft>
                <a:spcPts val="0"/>
              </a:spcAft>
              <a:defRPr/>
            </a:pPr>
            <a:endParaRPr lang="en-US" altLang="en-US">
              <a:ea typeface="+mj-ea"/>
            </a:endParaRPr>
          </a:p>
        </p:txBody>
      </p:sp>
      <p:sp>
        <p:nvSpPr>
          <p:cNvPr id="58370" name="Content Placeholder 2">
            <a:extLst>
              <a:ext uri="{FF2B5EF4-FFF2-40B4-BE49-F238E27FC236}">
                <a16:creationId xmlns:a16="http://schemas.microsoft.com/office/drawing/2014/main" id="{00D09595-4C99-9D4A-AFA0-5DA28421BD9D}"/>
              </a:ext>
            </a:extLst>
          </p:cNvPr>
          <p:cNvSpPr>
            <a:spLocks noGrp="1"/>
          </p:cNvSpPr>
          <p:nvPr>
            <p:ph idx="1"/>
          </p:nvPr>
        </p:nvSpPr>
        <p:spPr>
          <a:xfrm>
            <a:off x="809625" y="2222500"/>
            <a:ext cx="7524750" cy="3636963"/>
          </a:xfrm>
        </p:spPr>
        <p:txBody>
          <a:bodyPr/>
          <a:lstStyle/>
          <a:p>
            <a:pPr fontAlgn="auto">
              <a:buFont typeface="Wingdings 2" charset="2"/>
              <a:buChar char=""/>
              <a:defRPr/>
            </a:pPr>
            <a:endParaRPr lang="en-US" altLang="en-US"/>
          </a:p>
        </p:txBody>
      </p:sp>
      <p:pic>
        <p:nvPicPr>
          <p:cNvPr id="44035" name="Picture 1">
            <a:extLst>
              <a:ext uri="{FF2B5EF4-FFF2-40B4-BE49-F238E27FC236}">
                <a16:creationId xmlns:a16="http://schemas.microsoft.com/office/drawing/2014/main" id="{DCDE5CDD-4ED7-6348-82BC-73A5FA68B0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47863"/>
            <a:ext cx="31750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
            <a:extLst>
              <a:ext uri="{FF2B5EF4-FFF2-40B4-BE49-F238E27FC236}">
                <a16:creationId xmlns:a16="http://schemas.microsoft.com/office/drawing/2014/main" id="{576BAFDA-DFCF-AF46-80CF-2731E59622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0" y="3459163"/>
            <a:ext cx="32893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9F05137A-23F9-7C4C-ADA6-59CC8CA776EA}"/>
              </a:ext>
            </a:extLst>
          </p:cNvPr>
          <p:cNvSpPr>
            <a:spLocks noGrp="1"/>
          </p:cNvSpPr>
          <p:nvPr>
            <p:ph type="title"/>
          </p:nvPr>
        </p:nvSpPr>
        <p:spPr>
          <a:xfrm>
            <a:off x="457200" y="304800"/>
            <a:ext cx="8229600" cy="666750"/>
          </a:xfrm>
        </p:spPr>
        <p:txBody>
          <a:bodyPr>
            <a:normAutofit fontScale="90000"/>
          </a:bodyPr>
          <a:lstStyle/>
          <a:p>
            <a:pPr algn="ctr" fontAlgn="auto">
              <a:spcAft>
                <a:spcPts val="0"/>
              </a:spcAft>
              <a:defRPr/>
            </a:pPr>
            <a:r>
              <a:rPr lang="en-US" altLang="en-US">
                <a:ea typeface="+mj-ea"/>
              </a:rPr>
              <a:t>Preparation</a:t>
            </a:r>
          </a:p>
        </p:txBody>
      </p:sp>
      <p:sp>
        <p:nvSpPr>
          <p:cNvPr id="19458" name="Content Placeholder 2">
            <a:extLst>
              <a:ext uri="{FF2B5EF4-FFF2-40B4-BE49-F238E27FC236}">
                <a16:creationId xmlns:a16="http://schemas.microsoft.com/office/drawing/2014/main" id="{F42E56CF-4436-F548-A30B-F876E89ADA65}"/>
              </a:ext>
            </a:extLst>
          </p:cNvPr>
          <p:cNvSpPr>
            <a:spLocks noGrp="1"/>
          </p:cNvSpPr>
          <p:nvPr>
            <p:ph idx="1"/>
          </p:nvPr>
        </p:nvSpPr>
        <p:spPr>
          <a:xfrm>
            <a:off x="457200" y="1143000"/>
            <a:ext cx="8229600" cy="5105400"/>
          </a:xfrm>
        </p:spPr>
        <p:txBody>
          <a:bodyPr/>
          <a:lstStyle/>
          <a:p>
            <a:pPr fontAlgn="auto">
              <a:buClr>
                <a:srgbClr val="FF0000"/>
              </a:buClr>
              <a:buFont typeface="Arial" panose="020B0604020202020204" pitchFamily="34" charset="0"/>
              <a:buChar char="•"/>
              <a:defRPr/>
            </a:pPr>
            <a:r>
              <a:rPr lang="en-US" altLang="en-US"/>
              <a:t>Plan the incision or type of closure</a:t>
            </a:r>
          </a:p>
          <a:p>
            <a:pPr fontAlgn="auto">
              <a:buClr>
                <a:srgbClr val="FF0000"/>
              </a:buClr>
              <a:buFont typeface="Arial" panose="020B0604020202020204" pitchFamily="34" charset="0"/>
              <a:buChar char="•"/>
              <a:defRPr/>
            </a:pPr>
            <a:r>
              <a:rPr lang="en-US" altLang="en-US"/>
              <a:t>Gather equipment – irrigation, syringes, anesthetic, instruments, suture, drapes, dressing</a:t>
            </a:r>
          </a:p>
          <a:p>
            <a:pPr fontAlgn="auto">
              <a:buClr>
                <a:srgbClr val="FF0000"/>
              </a:buClr>
              <a:buFont typeface="Arial" panose="020B0604020202020204" pitchFamily="34" charset="0"/>
              <a:buChar char="•"/>
              <a:defRPr/>
            </a:pPr>
            <a:r>
              <a:rPr lang="en-US" altLang="en-US"/>
              <a:t>Time out:</a:t>
            </a:r>
          </a:p>
          <a:p>
            <a:pPr lvl="1" fontAlgn="auto">
              <a:buClr>
                <a:srgbClr val="FF0000"/>
              </a:buClr>
              <a:buFont typeface="Arial" panose="020B0604020202020204" pitchFamily="34" charset="0"/>
              <a:buChar char="•"/>
              <a:defRPr/>
            </a:pPr>
            <a:r>
              <a:rPr lang="en-US" altLang="en-US"/>
              <a:t>Check patient name and sign a consent</a:t>
            </a:r>
          </a:p>
          <a:p>
            <a:pPr lvl="1" fontAlgn="auto">
              <a:buClr>
                <a:srgbClr val="FF0000"/>
              </a:buClr>
              <a:buFont typeface="Arial" panose="020B0604020202020204" pitchFamily="34" charset="0"/>
              <a:buChar char="•"/>
              <a:defRPr/>
            </a:pPr>
            <a:r>
              <a:rPr lang="en-US" altLang="en-US"/>
              <a:t>Check what procedure is to be done</a:t>
            </a:r>
          </a:p>
          <a:p>
            <a:pPr fontAlgn="auto">
              <a:buClr>
                <a:srgbClr val="FF0000"/>
              </a:buClr>
              <a:buFont typeface="Arial" panose="020B0604020202020204" pitchFamily="34" charset="0"/>
              <a:buChar char="•"/>
              <a:defRPr/>
            </a:pPr>
            <a:r>
              <a:rPr lang="en-US" altLang="en-US"/>
              <a:t>Scrub, glove, and drape</a:t>
            </a:r>
          </a:p>
          <a:p>
            <a:pPr fontAlgn="auto">
              <a:buClr>
                <a:srgbClr val="FF0000"/>
              </a:buClr>
              <a:buFont typeface="Arial" panose="020B0604020202020204" pitchFamily="34" charset="0"/>
              <a:buChar char="•"/>
              <a:defRPr/>
            </a:pPr>
            <a:r>
              <a:rPr lang="en-US" altLang="en-US"/>
              <a:t>Prepare the skin – betadine on the outside </a:t>
            </a:r>
          </a:p>
          <a:p>
            <a:pPr fontAlgn="auto">
              <a:buClr>
                <a:srgbClr val="FF0000"/>
              </a:buClr>
              <a:buFont typeface="Arial" panose="020B0604020202020204" pitchFamily="34" charset="0"/>
              <a:buChar char="•"/>
              <a:defRPr/>
            </a:pPr>
            <a:r>
              <a:rPr lang="en-US" altLang="en-US"/>
              <a:t>Local anesthetic – lidocaine or bupivacaine</a:t>
            </a:r>
          </a:p>
          <a:p>
            <a:pPr fontAlgn="auto">
              <a:buClr>
                <a:srgbClr val="FF0000"/>
              </a:buClr>
              <a:buFont typeface="Arial" panose="020B0604020202020204" pitchFamily="34" charset="0"/>
              <a:buChar char="•"/>
              <a:defRPr/>
            </a:pPr>
            <a:r>
              <a:rPr lang="en-US" altLang="en-US"/>
              <a:t>Debridement or incision</a:t>
            </a:r>
          </a:p>
          <a:p>
            <a:pPr fontAlgn="auto">
              <a:buClr>
                <a:srgbClr val="FF0000"/>
              </a:buClr>
              <a:buFont typeface="Arial" panose="020B0604020202020204" pitchFamily="34" charset="0"/>
              <a:buChar char="•"/>
              <a:defRPr/>
            </a:pPr>
            <a:r>
              <a:rPr lang="en-US" altLang="en-US"/>
              <a:t>Undermining where necessary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FA05D16B-873B-C841-B857-3659DA2EADE2}"/>
              </a:ext>
            </a:extLst>
          </p:cNvPr>
          <p:cNvSpPr>
            <a:spLocks noGrp="1"/>
          </p:cNvSpPr>
          <p:nvPr>
            <p:ph type="title"/>
          </p:nvPr>
        </p:nvSpPr>
        <p:spPr>
          <a:xfrm>
            <a:off x="533400" y="0"/>
            <a:ext cx="8229600" cy="1143000"/>
          </a:xfrm>
        </p:spPr>
        <p:txBody>
          <a:bodyPr/>
          <a:lstStyle/>
          <a:p>
            <a:pPr algn="ctr" fontAlgn="auto">
              <a:spcAft>
                <a:spcPts val="0"/>
              </a:spcAft>
              <a:defRPr/>
            </a:pPr>
            <a:r>
              <a:rPr lang="en-US" altLang="en-US">
                <a:ea typeface="+mj-ea"/>
              </a:rPr>
              <a:t>Skin Tear Repair</a:t>
            </a:r>
          </a:p>
        </p:txBody>
      </p:sp>
      <p:pic>
        <p:nvPicPr>
          <p:cNvPr id="59394" name="Content Placeholder 1">
            <a:extLst>
              <a:ext uri="{FF2B5EF4-FFF2-40B4-BE49-F238E27FC236}">
                <a16:creationId xmlns:a16="http://schemas.microsoft.com/office/drawing/2014/main" id="{C9EB9932-7B7E-974A-A965-09E33F64C6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600200"/>
            <a:ext cx="5851525" cy="4389438"/>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AA3F8AF8-A9BB-D249-B795-FEEDE5D0D125}"/>
              </a:ext>
            </a:extLst>
          </p:cNvPr>
          <p:cNvSpPr>
            <a:spLocks noGrp="1"/>
          </p:cNvSpPr>
          <p:nvPr>
            <p:ph type="title"/>
          </p:nvPr>
        </p:nvSpPr>
        <p:spPr>
          <a:xfrm>
            <a:off x="3124200" y="457200"/>
            <a:ext cx="2362200" cy="1447800"/>
          </a:xfrm>
        </p:spPr>
        <p:txBody>
          <a:bodyPr/>
          <a:lstStyle/>
          <a:p>
            <a:pPr algn="ctr" fontAlgn="auto">
              <a:spcAft>
                <a:spcPts val="0"/>
              </a:spcAft>
              <a:defRPr/>
            </a:pPr>
            <a:r>
              <a:rPr lang="en-US" altLang="en-US">
                <a:ea typeface="+mj-ea"/>
              </a:rPr>
              <a:t>Foreign Body</a:t>
            </a:r>
          </a:p>
        </p:txBody>
      </p:sp>
      <p:pic>
        <p:nvPicPr>
          <p:cNvPr id="58370" name="Content Placeholder 1">
            <a:extLst>
              <a:ext uri="{FF2B5EF4-FFF2-40B4-BE49-F238E27FC236}">
                <a16:creationId xmlns:a16="http://schemas.microsoft.com/office/drawing/2014/main" id="{CE744D7F-D33F-8F44-A6A8-7582A97190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66738" y="198438"/>
            <a:ext cx="2252662" cy="3001962"/>
          </a:xfrm>
        </p:spPr>
      </p:pic>
      <p:pic>
        <p:nvPicPr>
          <p:cNvPr id="4" name="Picture 3">
            <a:extLst>
              <a:ext uri="{FF2B5EF4-FFF2-40B4-BE49-F238E27FC236}">
                <a16:creationId xmlns:a16="http://schemas.microsoft.com/office/drawing/2014/main" id="{CDEDC4F1-A763-D847-A893-85110E1E27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9875" y="3387725"/>
            <a:ext cx="2411413" cy="3214688"/>
          </a:xfrm>
          <a:prstGeom prst="rect">
            <a:avLst/>
          </a:prstGeom>
          <a:noFill/>
          <a:ln>
            <a:noFill/>
          </a:ln>
          <a:effectLst>
            <a:outerShdw blurRad="635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a:extLst>
              <a:ext uri="{FF2B5EF4-FFF2-40B4-BE49-F238E27FC236}">
                <a16:creationId xmlns:a16="http://schemas.microsoft.com/office/drawing/2014/main" id="{5888425C-5BC9-2F43-AE5E-428C66DA16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854075"/>
            <a:ext cx="33528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a:extLst>
              <a:ext uri="{FF2B5EF4-FFF2-40B4-BE49-F238E27FC236}">
                <a16:creationId xmlns:a16="http://schemas.microsoft.com/office/drawing/2014/main" id="{A9BD04F2-D94A-214E-BF67-0A9697EE4A7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59000" y="2554288"/>
            <a:ext cx="28956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58370"/>
                                        </p:tgtEl>
                                        <p:attrNameLst>
                                          <p:attrName>style.visibility</p:attrName>
                                        </p:attrNameLst>
                                      </p:cBhvr>
                                      <p:to>
                                        <p:strVal val="visible"/>
                                      </p:to>
                                    </p:set>
                                  </p:childTnLst>
                                  <p:subTnLst>
                                    <p:set>
                                      <p:cBhvr override="childStyle">
                                        <p:cTn dur="1" fill="hold" display="0" masterRel="nextClick" afterEffect="1"/>
                                        <p:tgtEl>
                                          <p:spTgt spid="58370"/>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8373"/>
                                        </p:tgtEl>
                                        <p:attrNameLst>
                                          <p:attrName>style.visibility</p:attrName>
                                        </p:attrNameLst>
                                      </p:cBhvr>
                                      <p:to>
                                        <p:strVal val="visible"/>
                                      </p:to>
                                    </p:set>
                                  </p:childTnLst>
                                  <p:subTnLst>
                                    <p:set>
                                      <p:cBhvr override="childStyle">
                                        <p:cTn dur="1" fill="hold" display="0" masterRel="nextClick" afterEffect="1"/>
                                        <p:tgtEl>
                                          <p:spTgt spid="5837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8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5" name="Content Placeholder 3">
            <a:extLst>
              <a:ext uri="{FF2B5EF4-FFF2-40B4-BE49-F238E27FC236}">
                <a16:creationId xmlns:a16="http://schemas.microsoft.com/office/drawing/2014/main" id="{DFD4BD76-07FA-A745-A2BD-6897F65741C4}"/>
              </a:ext>
            </a:extLst>
          </p:cNvPr>
          <p:cNvGraphicFramePr>
            <a:graphicFrameLocks noGrp="1" noChangeAspect="1"/>
          </p:cNvGraphicFramePr>
          <p:nvPr>
            <p:ph idx="1"/>
          </p:nvPr>
        </p:nvGraphicFramePr>
        <p:xfrm>
          <a:off x="1844675" y="2222500"/>
          <a:ext cx="5454650" cy="3636963"/>
        </p:xfrm>
        <a:graphic>
          <a:graphicData uri="http://schemas.openxmlformats.org/presentationml/2006/ole">
            <mc:AlternateContent xmlns:mc="http://schemas.openxmlformats.org/markup-compatibility/2006">
              <mc:Choice xmlns:v="urn:schemas-microsoft-com:vml" Requires="v">
                <p:oleObj spid="_x0000_s47107" name="Document" r:id="rId3" imgW="6096000" imgH="4064000" progId="Word.Document.12">
                  <p:embed/>
                </p:oleObj>
              </mc:Choice>
              <mc:Fallback>
                <p:oleObj name="Document" r:id="rId3" imgW="6096000" imgH="4064000" progId="Word.Document.12">
                  <p:embed/>
                  <p:pic>
                    <p:nvPicPr>
                      <p:cNvPr id="0" name="Content Placeholder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675" y="2222500"/>
                        <a:ext cx="5454650" cy="363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47106" name="Picture 5">
            <a:extLst>
              <a:ext uri="{FF2B5EF4-FFF2-40B4-BE49-F238E27FC236}">
                <a16:creationId xmlns:a16="http://schemas.microsoft.com/office/drawing/2014/main" id="{0F945892-025F-844A-94CA-B9B7F1A666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0"/>
            <a:ext cx="5338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92B3882D-13DB-614B-8CB6-AE0B9D9DBCFC}"/>
              </a:ext>
            </a:extLst>
          </p:cNvPr>
          <p:cNvSpPr>
            <a:spLocks noGrp="1"/>
          </p:cNvSpPr>
          <p:nvPr>
            <p:ph type="title"/>
          </p:nvPr>
        </p:nvSpPr>
        <p:spPr>
          <a:xfrm>
            <a:off x="457200" y="0"/>
            <a:ext cx="8229600" cy="1143000"/>
          </a:xfrm>
        </p:spPr>
        <p:txBody>
          <a:bodyPr/>
          <a:lstStyle/>
          <a:p>
            <a:pPr algn="ctr" fontAlgn="auto">
              <a:spcAft>
                <a:spcPts val="0"/>
              </a:spcAft>
              <a:defRPr/>
            </a:pPr>
            <a:r>
              <a:rPr lang="en-US" altLang="en-US">
                <a:ea typeface="+mj-ea"/>
              </a:rPr>
              <a:t>Care of the patient</a:t>
            </a:r>
          </a:p>
        </p:txBody>
      </p:sp>
      <p:sp>
        <p:nvSpPr>
          <p:cNvPr id="53250" name="Content Placeholder 2">
            <a:extLst>
              <a:ext uri="{FF2B5EF4-FFF2-40B4-BE49-F238E27FC236}">
                <a16:creationId xmlns:a16="http://schemas.microsoft.com/office/drawing/2014/main" id="{63617BB1-7185-4A4C-83EE-B2936227D316}"/>
              </a:ext>
            </a:extLst>
          </p:cNvPr>
          <p:cNvSpPr>
            <a:spLocks noGrp="1"/>
          </p:cNvSpPr>
          <p:nvPr>
            <p:ph idx="1"/>
          </p:nvPr>
        </p:nvSpPr>
        <p:spPr>
          <a:xfrm>
            <a:off x="457200" y="1447800"/>
            <a:ext cx="8229600" cy="4876800"/>
          </a:xfrm>
        </p:spPr>
        <p:txBody>
          <a:bodyPr/>
          <a:lstStyle/>
          <a:p>
            <a:pPr fontAlgn="auto">
              <a:buFont typeface="Wingdings 2" pitchFamily="2" charset="2"/>
              <a:buNone/>
              <a:defRPr/>
            </a:pPr>
            <a:r>
              <a:rPr lang="en-US" altLang="en-US"/>
              <a:t>   How will you care for your patient and maintain a safe environment?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E7121300-C0FE-2A46-9DAE-959FDCE533F5}"/>
              </a:ext>
            </a:extLst>
          </p:cNvPr>
          <p:cNvSpPr>
            <a:spLocks noGrp="1"/>
          </p:cNvSpPr>
          <p:nvPr>
            <p:ph type="title"/>
          </p:nvPr>
        </p:nvSpPr>
        <p:spPr/>
        <p:txBody>
          <a:bodyPr/>
          <a:lstStyle/>
          <a:p>
            <a:pPr fontAlgn="auto">
              <a:spcAft>
                <a:spcPts val="0"/>
              </a:spcAft>
              <a:defRPr/>
            </a:pPr>
            <a:r>
              <a:rPr lang="en-US" altLang="en-US">
                <a:ea typeface="+mj-ea"/>
              </a:rPr>
              <a:t>Discharge Instructions</a:t>
            </a:r>
          </a:p>
        </p:txBody>
      </p:sp>
      <p:sp>
        <p:nvSpPr>
          <p:cNvPr id="62466" name="Content Placeholder 2">
            <a:extLst>
              <a:ext uri="{FF2B5EF4-FFF2-40B4-BE49-F238E27FC236}">
                <a16:creationId xmlns:a16="http://schemas.microsoft.com/office/drawing/2014/main" id="{64D81CC4-3248-2343-BDBB-349388F7D37C}"/>
              </a:ext>
            </a:extLst>
          </p:cNvPr>
          <p:cNvSpPr>
            <a:spLocks noGrp="1"/>
          </p:cNvSpPr>
          <p:nvPr>
            <p:ph idx="1"/>
          </p:nvPr>
        </p:nvSpPr>
        <p:spPr>
          <a:xfrm>
            <a:off x="809625" y="2222500"/>
            <a:ext cx="7524750" cy="3636963"/>
          </a:xfrm>
        </p:spPr>
        <p:txBody>
          <a:bodyPr/>
          <a:lstStyle/>
          <a:p>
            <a:pPr fontAlgn="auto">
              <a:buFont typeface="Wingdings 2" charset="2"/>
              <a:buChar char=""/>
              <a:defRPr/>
            </a:pPr>
            <a:r>
              <a:rPr lang="en-US" altLang="en-US"/>
              <a:t>Antibiotic Therapy and for how long</a:t>
            </a:r>
          </a:p>
          <a:p>
            <a:pPr fontAlgn="auto">
              <a:buFont typeface="Wingdings 2" charset="2"/>
              <a:buChar char=""/>
              <a:defRPr/>
            </a:pPr>
            <a:r>
              <a:rPr lang="en-US" altLang="en-US"/>
              <a:t>Wound Care</a:t>
            </a:r>
          </a:p>
          <a:p>
            <a:pPr fontAlgn="auto">
              <a:buFont typeface="Wingdings 2" charset="2"/>
              <a:buChar char=""/>
              <a:defRPr/>
            </a:pPr>
            <a:r>
              <a:rPr lang="en-US" altLang="en-US"/>
              <a:t>Return Visits</a:t>
            </a:r>
          </a:p>
          <a:p>
            <a:pPr fontAlgn="auto">
              <a:buFont typeface="Wingdings 2" charset="2"/>
              <a:buChar char=""/>
              <a:defRPr/>
            </a:pPr>
            <a:r>
              <a:rPr lang="en-US" altLang="en-US"/>
              <a:t>Suture Removal </a:t>
            </a:r>
          </a:p>
          <a:p>
            <a:pPr fontAlgn="auto">
              <a:buFont typeface="Wingdings 2" charset="2"/>
              <a:buChar char=""/>
              <a:defRPr/>
            </a:pPr>
            <a:r>
              <a:rPr lang="en-US" altLang="en-US"/>
              <a:t>Post Suture Removal Care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1" name="Title 1">
            <a:extLst>
              <a:ext uri="{FF2B5EF4-FFF2-40B4-BE49-F238E27FC236}">
                <a16:creationId xmlns:a16="http://schemas.microsoft.com/office/drawing/2014/main" id="{771EAE96-BC69-714E-A552-DC43AE46622C}"/>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225425" y="146050"/>
            <a:ext cx="8315325" cy="1006475"/>
          </a:xfrm>
        </p:spPr>
      </p:pic>
      <p:pic>
        <p:nvPicPr>
          <p:cNvPr id="8194" name="Picture 2">
            <a:extLst>
              <a:ext uri="{FF2B5EF4-FFF2-40B4-BE49-F238E27FC236}">
                <a16:creationId xmlns:a16="http://schemas.microsoft.com/office/drawing/2014/main" id="{318BF9EB-87F3-4E47-A810-5B52E789854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1676400"/>
            <a:ext cx="7670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9A7FD08E-4037-B845-B917-C6F34090534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0"/>
            <a:ext cx="12858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5">
            <a:extLst>
              <a:ext uri="{FF2B5EF4-FFF2-40B4-BE49-F238E27FC236}">
                <a16:creationId xmlns:a16="http://schemas.microsoft.com/office/drawing/2014/main" id="{10EE3AA0-71C2-FD4C-9343-54F78F97976F}"/>
              </a:ext>
            </a:extLst>
          </p:cNvPr>
          <p:cNvSpPr txBox="1">
            <a:spLocks noChangeArrowheads="1"/>
          </p:cNvSpPr>
          <p:nvPr/>
        </p:nvSpPr>
        <p:spPr bwMode="auto">
          <a:xfrm>
            <a:off x="1600200" y="6324600"/>
            <a:ext cx="5595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Clr>
                <a:schemeClr val="accent1"/>
              </a:buClr>
              <a:buFont typeface="Wingdings 2" pitchFamily="2" charset="2"/>
              <a:buChar char=""/>
              <a:defRPr>
                <a:solidFill>
                  <a:schemeClr val="tx1"/>
                </a:solidFill>
                <a:latin typeface="Century Gothic" panose="020B0502020202020204" pitchFamily="34" charset="0"/>
              </a:defRPr>
            </a:lvl1pPr>
            <a:lvl2pPr marL="742950" indent="-285750">
              <a:spcBef>
                <a:spcPct val="20000"/>
              </a:spcBef>
              <a:spcAft>
                <a:spcPts val="600"/>
              </a:spcAft>
              <a:buClr>
                <a:schemeClr val="accent1"/>
              </a:buClr>
              <a:buFont typeface="Wingdings 2" pitchFamily="2" charset="2"/>
              <a:buChar char=""/>
              <a:defRPr sz="1600">
                <a:solidFill>
                  <a:schemeClr val="tx1"/>
                </a:solidFill>
                <a:latin typeface="Century Gothic" panose="020B0502020202020204" pitchFamily="34" charset="0"/>
              </a:defRPr>
            </a:lvl2pPr>
            <a:lvl3pPr marL="1143000" indent="-228600">
              <a:spcBef>
                <a:spcPct val="20000"/>
              </a:spcBef>
              <a:spcAft>
                <a:spcPts val="600"/>
              </a:spcAft>
              <a:buClr>
                <a:schemeClr val="accent1"/>
              </a:buClr>
              <a:buFont typeface="Wingdings 2" pitchFamily="2" charset="2"/>
              <a:buChar char=""/>
              <a:defRPr sz="1400">
                <a:solidFill>
                  <a:schemeClr val="tx1"/>
                </a:solidFill>
                <a:latin typeface="Century Gothic" panose="020B0502020202020204" pitchFamily="34" charset="0"/>
              </a:defRPr>
            </a:lvl3pPr>
            <a:lvl4pPr marL="1600200" indent="-228600">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4pPr>
            <a:lvl5pPr marL="2057400" indent="-228600">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5pPr>
            <a:lvl6pPr marL="25146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6pPr>
            <a:lvl7pPr marL="29718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7pPr>
            <a:lvl8pPr marL="34290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8pPr>
            <a:lvl9pPr marL="38862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9pPr>
          </a:lstStyle>
          <a:p>
            <a:pPr eaLnBrk="1" hangingPunct="1">
              <a:spcBef>
                <a:spcPct val="0"/>
              </a:spcBef>
              <a:spcAft>
                <a:spcPct val="0"/>
              </a:spcAft>
              <a:buClrTx/>
              <a:buFontTx/>
              <a:buNone/>
            </a:pPr>
            <a:r>
              <a:rPr lang="en-US" altLang="en-US">
                <a:latin typeface="Arial" panose="020B0604020202020204" pitchFamily="34" charset="0"/>
                <a:cs typeface="Arial" panose="020B0604020202020204" pitchFamily="34" charset="0"/>
              </a:rPr>
              <a:t>Start  in the center and swab in circles going outward</a:t>
            </a:r>
          </a:p>
        </p:txBody>
      </p:sp>
      <p:pic>
        <p:nvPicPr>
          <p:cNvPr id="54276" name="Picture 4">
            <a:extLst>
              <a:ext uri="{FF2B5EF4-FFF2-40B4-BE49-F238E27FC236}">
                <a16:creationId xmlns:a16="http://schemas.microsoft.com/office/drawing/2014/main" id="{FA810837-CDFA-0646-8FD0-0C7E7FAB5886}"/>
              </a:ext>
            </a:extLst>
          </p:cNvPr>
          <p:cNvPicPr>
            <a:picLocks noChangeAspect="1" noChangeArrowheads="1"/>
          </p:cNvPicPr>
          <p:nvPr/>
        </p:nvPicPr>
        <p:blipFill>
          <a:blip r:embed="rId5">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a:stretch>
            <a:fillRect/>
          </a:stretch>
        </p:blipFill>
        <p:spPr bwMode="auto">
          <a:xfrm>
            <a:off x="1905000" y="1828800"/>
            <a:ext cx="43815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1667 -0.01736 C -0.00052 -0.01528 0.01302 -0.01343 0.02969 -0.0125 C 0.03785 -0.01065 0.04358 -0.00903 0.05243 -0.00787 C 0.05972 -0.0044 0.06753 -0.00324 0.075 1.11111E-6 C 0.0875 0.00532 0.09896 0.01088 0.11198 0.01273 C 0.12483 0.01713 0.13819 0.01805 0.15121 0.01921 C 0.16649 0.02338 0.14462 0.01759 0.16788 0.02222 C 0.17778 0.02407 0.18802 0.0294 0.19757 0.03333 C 0.20573 0.04051 0.21684 0.04329 0.22621 0.04768 C 0.22882 0.04884 0.23073 0.05162 0.23333 0.05255 C 0.24132 0.05579 0.25035 0.05532 0.25833 0.0588 C 0.26562 0.06204 0.27205 0.0662 0.27969 0.06829 C 0.2849 0.07292 0.29028 0.07639 0.29635 0.07778 C 0.30278 0.08356 0.31059 0.08727 0.31788 0.09051 C 0.32187 0.09421 0.32274 0.09815 0.32743 0.1 C 0.33177 0.10393 0.3316 0.1081 0.33576 0.11273 C 0.34219 0.12014 0.34861 0.12662 0.35469 0.13495 C 0.35816 0.13958 0.36545 0.14768 0.36545 0.14792 C 0.36858 0.16018 0.36441 0.14491 0.3691 0.15717 C 0.37274 0.16667 0.37361 0.17893 0.37621 0.18889 C 0.37847 0.19768 0.37812 0.20903 0.3809 0.21759 C 0.38194 0.22106 0.3842 0.22384 0.38576 0.22708 C 0.38941 0.23403 0.39167 0.24375 0.39531 0.25092 C 0.39566 0.25301 0.39583 0.25509 0.39635 0.25717 C 0.39705 0.26042 0.39878 0.26667 0.39878 0.2669 C 0.4 0.31088 0.40469 0.35833 0.39635 0.40162 C 0.39444 0.43079 0.39132 0.46065 0.39878 0.48889 C 0.40139 0.51296 0.40104 0.53611 0.4 0.56042 C 0.39826 0.50023 0.40069 0.53634 0.39757 0.50972 C 0.3967 0.50278 0.39531 0.48889 0.39531 0.48912 C 0.39583 0.46944 0.39496 0.44375 0.4 0.42384 C 0.39965 0.39699 0.39983 0.36991 0.39878 0.34305 C 0.39861 0.3375 0.39635 0.32685 0.39635 0.32685 C 0.39566 0.29954 0.39618 0.2706 0.39167 0.3 C 0.39253 0.36852 0.40069 0.45301 0.39045 0.52083 C 0.39062 0.52801 0.3875 0.56065 0.39635 0.56829 C 0.40069 0.56227 0.40156 0.55602 0.40469 0.5493 C 0.40503 0.54676 0.40538 0.54398 0.4059 0.5412 C 0.4066 0.53819 0.40833 0.53194 0.40833 0.53194 C 0.41198 0.49815 0.41059 0.47662 0.40955 0.43657 C 0.40903 0.41875 0.40903 0.39815 0.40469 0.38102 C 0.40278 0.34768 0.41944 0.29514 0.39635 0.27639 C 0.3941 0.27662 0.38559 0.27685 0.38212 0.2794 C 0.37969 0.28125 0.375 0.28588 0.375 0.28611 C 0.36962 0.31389 0.37413 0.28819 0.375 0.3588 C 0.37569 0.41782 0.37153 0.44768 0.37865 0.49375 C 0.38125 0.53055 0.37535 0.56805 0.38455 0.60324 C 0.38542 0.60648 0.38941 0.60602 0.39167 0.60764 C 0.40365 0.60764 0.41562 0.60764 0.42743 0.60648 C 0.43108 0.60602 0.43802 0.60162 0.43802 0.60162 C 0.4434 0.58055 0.43906 0.60069 0.44167 0.56042 C 0.44201 0.55602 0.44358 0.55208 0.4441 0.54768 C 0.44792 0.50856 0.44462 0.53264 0.44757 0.51273 C 0.44687 0.4713 0.44635 0.43148 0.4441 0.39051 C 0.44288 0.36991 0.44305 0.32847 0.43924 0.30648 C 0.43837 0.30116 0.43246 0.30023 0.42865 0.3 C 0.42066 0.29954 0.41267 0.29907 0.40469 0.29861 C 0.39045 0.29907 0.37621 0.29861 0.36198 0.3 C 0.35937 0.30023 0.35469 0.30324 0.35469 0.30347 C 0.35104 0.33125 0.35312 0.3588 0.34635 0.38588 C 0.34531 0.39467 0.3434 0.40255 0.34167 0.41111 C 0.33837 0.4537 0.33976 0.4956 0.34288 0.53819 C 0.34427 0.55694 0.35017 0.57685 0.35365 0.59537 C 0.35503 0.61574 0.35312 0.60764 0.36198 0.61597 C 0.40226 0.61481 0.44201 0.61296 0.48212 0.60972 C 0.48368 0.60347 0.48455 0.59699 0.48576 0.59051 C 0.48663 0.57268 0.48802 0.55717 0.48924 0.53981 C 0.49028 0.49514 0.4934 0.45092 0.48924 0.40648 C 0.48819 0.30417 0.51649 0.29305 0.47865 0.28264 C 0.43437 0.28356 0.41805 0.28241 0.38455 0.28889 C 0.37066 0.29514 0.37986 0.2919 0.3559 0.29352 C 0.35 0.29653 0.34392 0.29745 0.33802 0.3 C 0.33264 0.30231 0.32795 0.30579 0.32257 0.3081 C 0.31719 0.31065 0.31858 0.3088 0.31302 0.31111 C 0.31059 0.3118 0.3059 0.31435 0.3059 0.31458 C 0.29826 0.32153 0.2967 0.33426 0.29531 0.34606 C 0.29201 0.37361 0.29028 0.40116 0.28802 0.4287 C 0.28871 0.44792 0.28802 0.46967 0.29167 0.48889 C 0.29288 0.51134 0.29583 0.52986 0.3 0.55092 C 0.30156 0.55926 0.30365 0.57639 0.30365 0.57662 C 0.30399 0.58264 0.30399 0.58912 0.30469 0.59537 C 0.30608 0.60671 0.31076 0.61898 0.31302 0.63032 C 0.31389 0.63426 0.31441 0.64699 0.31667 0.65092 C 0.31771 0.65278 0.31979 0.65301 0.32135 0.65417 C 0.34045 0.65 0.35764 0.64028 0.37743 0.63981 C 0.42222 0.63889 0.46719 0.63866 0.51198 0.63796 C 0.51389 0.58657 0.51267 0.53518 0.51667 0.48426 C 0.51632 0.42245 0.51615 0.36018 0.51545 0.29861 C 0.51528 0.29167 0.51528 0.28426 0.51302 0.27778 C 0.51094 0.27153 0.50052 0.27014 0.49635 0.26829 C 0.4368 0.26921 0.38003 0.26944 0.32135 0.27477 C 0.31198 0.27801 0.3026 0.27847 0.29288 0.2794 C 0.29097 0.27986 0.28906 0.28079 0.28698 0.28102 C 0.28021 0.28194 0.27344 0.28125 0.26667 0.28264 C 0.26319 0.28333 0.25833 0.28889 0.25469 0.29051 C 0.25191 0.30347 0.25503 0.28796 0.25243 0.31597 C 0.25052 0.33657 0.24809 0.35717 0.24635 0.37778 C 0.24496 0.43356 0.24236 0.49514 0.2559 0.5493 C 0.25729 0.56759 0.25851 0.58518 0.26076 0.60324 C 0.26163 0.6419 0.25295 0.65 0.27031 0.66528 C 0.27396 0.66829 0.27899 0.6662 0.28333 0.66667 C 0.32309 0.66597 0.3599 0.66296 0.39878 0.66042 C 0.41823 0.65393 0.43854 0.65393 0.45833 0.65255 C 0.47587 0.65 0.49323 0.64884 0.51076 0.64768 C 0.52726 0.64305 0.51858 0.64491 0.53698 0.64305 C 0.54913 0.56713 0.53333 0.48796 0.54167 0.41111 C 0.54201 0.37083 0.54288 0.33079 0.54288 0.29051 C 0.54288 0.28264 0.54323 0.2743 0.54167 0.26667 C 0.5408 0.2625 0.53542 0.26412 0.53212 0.26366 C 0.51302 0.26088 0.49392 0.2588 0.475 0.25555 C 0.44271 0.25717 0.40955 0.26481 0.37743 0.26528 C 0.3441 0.26574 0.31076 0.2662 0.27743 0.26667 C 0.26371 0.26967 0.25052 0.27454 0.23698 0.27778 C 0.23576 0.27893 0.23437 0.27963 0.23333 0.28102 C 0.23229 0.28241 0.23194 0.28449 0.2309 0.28588 C 0.22882 0.28819 0.22604 0.28866 0.22378 0.29051 C 0.22292 0.29213 0.2224 0.29398 0.22135 0.29514 C 0.22031 0.29676 0.21875 0.29722 0.21788 0.29861 C 0.21719 0.3 0.21719 0.30185 0.21667 0.30324 C 0.21215 0.31389 0.2125 0.30926 0.21076 0.31759 C 0.20955 0.32384 0.20833 0.33032 0.20712 0.33657 C 0.20677 0.33866 0.2059 0.34305 0.2059 0.34329 C 0.20278 0.37893 0.20538 0.41574 0.19878 0.45092 C 0.19809 0.4713 0.19687 0.49097 0.19531 0.51088 C 0.19566 0.54861 0.19566 0.58634 0.19635 0.62384 C 0.19635 0.62546 0.1974 0.62708 0.19757 0.6287 C 0.19861 0.63565 0.20365 0.6713 0.20833 0.67639 C 0.21163 0.67986 0.21667 0.67847 0.22031 0.68102 C 0.23333 0.69005 0.25451 0.68819 0.26788 0.68889 C 0.32344 0.68796 0.37604 0.68333 0.4309 0.68102 C 0.4474 0.67824 0.45538 0.67592 0.47378 0.6743 C 0.49722 0.66435 0.52309 0.66505 0.54757 0.66204 C 0.55503 0.6588 0.56285 0.65579 0.57031 0.65255 C 0.57101 0.65092 0.57205 0.64954 0.57257 0.64768 C 0.57361 0.64467 0.575 0.63796 0.575 0.63796 C 0.57448 0.58356 0.56962 0.50185 0.57621 0.44143 C 0.57656 0.41435 0.57257 0.36829 0.57969 0.33495 C 0.58073 0.3206 0.58351 0.30347 0.57743 0.29051 C 0.57621 0.28217 0.57483 0.27523 0.57135 0.26829 C 0.56736 0.25092 0.55625 0.2537 0.5441 0.25255 C 0.52951 0.24583 0.51701 0.24444 0.50121 0.24305 C 0.46875 0.24005 0.43611 0.23981 0.40365 0.23495 C 0.38212 0.23542 0.36076 0.23565 0.33924 0.23657 C 0.32621 0.23727 0.31302 0.24514 0.3 0.24768 C 0.28229 0.25393 0.26233 0.25393 0.2441 0.25555 C 0.22917 0.25856 0.21458 0.26111 0.2 0.26667 C 0.19184 0.27384 0.19566 0.27199 0.18924 0.27477 C 0.18767 0.28102 0.18455 0.28102 0.1809 0.28588 C 0.17865 0.29444 0.18125 0.2868 0.17621 0.29514 C 0.17448 0.29815 0.17135 0.30486 0.17135 0.30509 C 0.1691 0.31528 0.16615 0.32477 0.16302 0.33495 C 0.16198 0.34815 0.15816 0.35995 0.1559 0.37315 C 0.15191 0.39676 0.15 0.42083 0.14635 0.44444 C 0.1467 0.46458 0.14653 0.48472 0.14757 0.50486 C 0.14774 0.50787 0.15 0.51435 0.15 0.51458 C 0.15295 0.5419 0.15191 0.52893 0.15365 0.55255 C 0.15434 0.57616 0.15503 0.59861 0.15712 0.62222 C 0.15746 0.63912 0.15764 0.65625 0.15833 0.67315 C 0.15885 0.68704 0.17708 0.69653 0.18576 0.69699 C 0.20365 0.69792 0.22135 0.69815 0.23924 0.69861 C 0.27326 0.70417 0.30764 0.70069 0.34167 0.70463 C 0.34948 0.70764 0.35746 0.70856 0.36545 0.70972 C 0.42118 0.70903 0.46389 0.71319 0.51424 0.70162 C 0.52031 0.69792 0.52674 0.6956 0.53333 0.69375 C 0.54236 0.6875 0.55312 0.68449 0.56302 0.68102 C 0.58472 0.67338 0.60573 0.66227 0.62743 0.65417 C 0.62812 0.65255 0.62865 0.65069 0.62969 0.6493 C 0.63073 0.64792 0.63246 0.64699 0.63333 0.64606 C 0.63542 0.64282 0.63611 0.63796 0.63802 0.63495 C 0.64323 0.61481 0.6342 0.64792 0.64167 0.62546 C 0.64462 0.61667 0.64444 0.60463 0.64531 0.59537 C 0.64444 0.57592 0.64288 0.55717 0.64045 0.53819 C 0.6375 0.44467 0.64045 0.56111 0.64045 0.44444 C 0.64045 0.43241 0.64496 0.37315 0.63333 0.35092 C 0.63177 0.34467 0.63003 0.33842 0.62865 0.33194 C 0.6283 0.32662 0.62778 0.3213 0.62743 0.31597 C 0.62621 0.2963 0.62569 0.27662 0.62378 0.25717 C 0.62361 0.25463 0.61996 0.23704 0.6191 0.23657 C 0.60191 0.22893 0.58507 0.2206 0.56667 0.21759 C 0.5401 0.20833 0.51076 0.21528 0.48455 0.21597 C 0.35903 0.21944 0.55365 0.21597 0.32969 0.21921 C 0.29236 0.22153 0.25521 0.22361 0.21788 0.22708 C 0.20573 0.23102 0.21996 0.22685 0.19531 0.23032 C 0.18941 0.23125 0.18333 0.2338 0.17743 0.23495 C 0.17222 0.23727 0.16701 0.23912 0.16198 0.24143 C 0.15243 0.25995 0.1526 0.2831 0.14288 0.30162 C 0.13993 0.31319 0.13403 0.32778 0.12743 0.33657 C 0.12587 0.34305 0.12309 0.34954 0.12031 0.35555 C 0.11875 0.36551 0.1151 0.37222 0.11424 0.38264 C 0.11059 0.425 0.1099 0.46782 0.10469 0.50972 C 0.10399 0.52755 0.10243 0.54005 0.10121 0.55717 C 0.10087 0.57454 0.1 0.59213 0.1 0.60972 C 0.1 0.62546 0.10069 0.64097 0.10121 0.65717 C 0.10174 0.67222 0.10382 0.70694 0.11302 0.71921 C 0.11962 0.72801 0.1368 0.72963 0.1441 0.73032 C 0.1599 0.73472 0.14375 0.73055 0.17743 0.73333 C 0.20139 0.73495 0.22448 0.74028 0.24878 0.74097 C 0.28993 0.74699 0.33125 0.74792 0.37257 0.75092 C 0.39687 0.75 0.41719 0.74699 0.44045 0.74398 C 0.45295 0.74074 0.46597 0.74259 0.47865 0.73981 C 0.48854 0.73495 0.4993 0.7331 0.50955 0.73194 C 0.52187 0.72592 0.53455 0.72639 0.54757 0.72546 C 0.55816 0.72338 0.56823 0.71944 0.57865 0.71597 C 0.5901 0.70532 0.61215 0.70393 0.62621 0.70162 C 0.63437 0.69792 0.65017 0.6956 0.65955 0.69375 C 0.6658 0.69097 0.66198 0.69305 0.67031 0.68588 C 0.67274 0.68333 0.67743 0.6794 0.67743 0.67963 C 0.67934 0.67222 0.68003 0.66643 0.6809 0.6588 C 0.68194 0.57407 0.68368 0.48958 0.68455 0.40486 C 0.68333 0.31134 0.68715 0.33264 0.67743 0.28102 C 0.67639 0.2669 0.67465 0.25023 0.67135 0.23657 C 0.67066 0.23333 0.67083 0.2294 0.6691 0.22708 C 0.6625 0.21829 0.65642 0.21319 0.64757 0.20972 C 0.63524 0.19815 0.6191 0.19792 0.60469 0.19537 C 0.58594 0.19213 0.56771 0.18935 0.54878 0.1875 C 0.47257 0.18912 0.39792 0.19583 0.32135 0.19699 C 0.31024 0.19815 0.3033 0.19954 0.29288 0.20162 C 0.2842 0.20555 0.29462 0.20116 0.27743 0.20486 C 0.27101 0.20625 0.26476 0.20972 0.25833 0.21111 C 0.25278 0.21227 0.24167 0.21435 0.24167 0.21458 C 0.22309 0.22245 0.18715 0.21898 0.17621 0.21921 C 0.1691 0.2206 0.16285 0.22315 0.1559 0.22546 C 0.15087 0.23009 0.14618 0.23217 0.14167 0.23819 C 0.1401 0.24444 0.1368 0.24815 0.13455 0.25417 C 0.13351 0.26134 0.13264 0.26551 0.12969 0.27153 C 0.12847 0.28079 0.12569 0.28866 0.12257 0.29699 C 0.11979 0.30417 0.12101 0.30694 0.11667 0.31435 C 0.11371 0.32546 0.1118 0.33611 0.10955 0.34768 C 0.10885 0.35092 0.10712 0.35717 0.10712 0.35717 C 0.10573 0.37014 0.10382 0.38241 0.10243 0.39537 C 0.10139 0.40602 0.10139 0.40393 0.09878 0.41435 C 0.09844 0.41597 0.09757 0.41921 0.09757 0.41944 C 0.08837 0.50301 0.11771 0.59699 0.08924 0.67315 C 0.0868 0.69213 0.08212 0.70995 0.07621 0.72708 C 0.0724 0.73796 0.07205 0.75116 0.06788 0.76204 C 0.06701 0.76435 0.06528 0.76597 0.06424 0.76829 C 0.06337 0.77037 0.06285 0.77268 0.06198 0.7743 C 0.06042 0.77893 0.05868 0.78333 0.05712 0.7875 C 0.05521 0.79236 0.05555 0.79977 0.05365 0.80463 C 0.05243 0.80833 0.05035 0.81065 0.04878 0.81435 C 0.04792 0.81597 0.04635 0.81921 0.04635 0.81944 C 0.04392 0.83333 0.03628 0.84699 0.02865 0.85717 C 0.02674 0.86713 0.02326 0.86759 0.01788 0.87477 C 0.01319 0.88102 0.01024 0.88657 0.00469 0.89213 C -0.00104 0.9044 0.00625 0.89028 -0.00122 0.9 C -0.00816 0.90903 -0.0158 0.92199 -0.02031 0.93333 " pathEditMode="relative" rAng="0" ptsTypes="fffffffffffffffffffffffffffffffffffffffffffffffffffffffffffffffffffffffffffffffffffffffffffffffffffffffffffffffffffffffffffffffffffffffffffffffffffffffffffffffffffffffffffffffffffffffffffffffffffffffffffffffffffffffffffffffffffffffffffffffffffffA">
                                      <p:cBhvr>
                                        <p:cTn id="6" dur="5000" fill="hold"/>
                                        <p:tgtEl>
                                          <p:spTgt spid="4"/>
                                        </p:tgtEl>
                                        <p:attrNameLst>
                                          <p:attrName>ppt_x</p:attrName>
                                          <p:attrName>ppt_y</p:attrName>
                                        </p:attrNameLst>
                                      </p:cBhvr>
                                      <p:rCtr x="35000" y="47523"/>
                                    </p:animMotion>
                                  </p:childTnLst>
                                </p:cTn>
                              </p:par>
                              <p:par>
                                <p:cTn id="7" presetID="10" presetClass="entr" presetSubtype="0" fill="hold" nodeType="withEffect">
                                  <p:stCondLst>
                                    <p:cond delay="1000"/>
                                  </p:stCondLst>
                                  <p:childTnLst>
                                    <p:set>
                                      <p:cBhvr>
                                        <p:cTn id="8" dur="1" fill="hold">
                                          <p:stCondLst>
                                            <p:cond delay="0"/>
                                          </p:stCondLst>
                                        </p:cTn>
                                        <p:tgtEl>
                                          <p:spTgt spid="54276"/>
                                        </p:tgtEl>
                                        <p:attrNameLst>
                                          <p:attrName>style.visibility</p:attrName>
                                        </p:attrNameLst>
                                      </p:cBhvr>
                                      <p:to>
                                        <p:strVal val="visible"/>
                                      </p:to>
                                    </p:set>
                                    <p:animEffect transition="in" filter="fade">
                                      <p:cBhvr>
                                        <p:cTn id="9" dur="20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2FA8657-4FA0-3546-931D-B29D5D6391FD}"/>
              </a:ext>
            </a:extLst>
          </p:cNvPr>
          <p:cNvSpPr>
            <a:spLocks noGrp="1"/>
          </p:cNvSpPr>
          <p:nvPr>
            <p:ph type="title"/>
          </p:nvPr>
        </p:nvSpPr>
        <p:spPr>
          <a:xfrm>
            <a:off x="457200" y="228600"/>
            <a:ext cx="8229600" cy="819150"/>
          </a:xfrm>
        </p:spPr>
        <p:txBody>
          <a:bodyPr>
            <a:normAutofit/>
          </a:bodyPr>
          <a:lstStyle/>
          <a:p>
            <a:pPr algn="ctr" fontAlgn="auto">
              <a:spcAft>
                <a:spcPts val="0"/>
              </a:spcAft>
              <a:defRPr/>
            </a:pPr>
            <a:r>
              <a:rPr lang="en-US" altLang="en-US">
                <a:ea typeface="+mj-ea"/>
              </a:rPr>
              <a:t>Instruments</a:t>
            </a:r>
          </a:p>
        </p:txBody>
      </p:sp>
      <p:pic>
        <p:nvPicPr>
          <p:cNvPr id="9219" name="Picture 2" descr="hemostat">
            <a:extLst>
              <a:ext uri="{FF2B5EF4-FFF2-40B4-BE49-F238E27FC236}">
                <a16:creationId xmlns:a16="http://schemas.microsoft.com/office/drawing/2014/main" id="{C814B571-465B-894A-99FE-53F002335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828800"/>
            <a:ext cx="14859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descr="metzenbaum scissor">
            <a:extLst>
              <a:ext uri="{FF2B5EF4-FFF2-40B4-BE49-F238E27FC236}">
                <a16:creationId xmlns:a16="http://schemas.microsoft.com/office/drawing/2014/main" id="{0ACFF2A8-F138-B549-8F9B-D65C9D1D2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828800"/>
            <a:ext cx="14859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suture scissor">
            <a:extLst>
              <a:ext uri="{FF2B5EF4-FFF2-40B4-BE49-F238E27FC236}">
                <a16:creationId xmlns:a16="http://schemas.microsoft.com/office/drawing/2014/main" id="{ACB784FD-F59F-1A40-92A9-301BFB3133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981200"/>
            <a:ext cx="13716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descr="adson forcep">
            <a:extLst>
              <a:ext uri="{FF2B5EF4-FFF2-40B4-BE49-F238E27FC236}">
                <a16:creationId xmlns:a16="http://schemas.microsoft.com/office/drawing/2014/main" id="{38B91BC1-F972-0246-9D82-D937DA1739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828800"/>
            <a:ext cx="457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7">
            <a:extLst>
              <a:ext uri="{FF2B5EF4-FFF2-40B4-BE49-F238E27FC236}">
                <a16:creationId xmlns:a16="http://schemas.microsoft.com/office/drawing/2014/main" id="{9461375F-6736-AF4C-B3C3-C5F1916FB227}"/>
              </a:ext>
            </a:extLst>
          </p:cNvPr>
          <p:cNvSpPr txBox="1">
            <a:spLocks noChangeArrowheads="1"/>
          </p:cNvSpPr>
          <p:nvPr/>
        </p:nvSpPr>
        <p:spPr bwMode="auto">
          <a:xfrm>
            <a:off x="228600" y="5181600"/>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Font typeface="Wingdings 2" pitchFamily="2" charset="2"/>
              <a:buChar char=""/>
              <a:defRPr>
                <a:solidFill>
                  <a:schemeClr val="tx1"/>
                </a:solidFill>
                <a:latin typeface="Century Gothic" panose="020B0502020202020204" pitchFamily="34" charset="0"/>
              </a:defRPr>
            </a:lvl1pPr>
            <a:lvl2pPr marL="742950" indent="-285750">
              <a:spcBef>
                <a:spcPct val="20000"/>
              </a:spcBef>
              <a:spcAft>
                <a:spcPts val="600"/>
              </a:spcAft>
              <a:buClr>
                <a:schemeClr val="accent1"/>
              </a:buClr>
              <a:buFont typeface="Wingdings 2" pitchFamily="2" charset="2"/>
              <a:buChar char=""/>
              <a:defRPr sz="1600">
                <a:solidFill>
                  <a:schemeClr val="tx1"/>
                </a:solidFill>
                <a:latin typeface="Century Gothic" panose="020B0502020202020204" pitchFamily="34" charset="0"/>
              </a:defRPr>
            </a:lvl2pPr>
            <a:lvl3pPr marL="1143000" indent="-228600">
              <a:spcBef>
                <a:spcPct val="20000"/>
              </a:spcBef>
              <a:spcAft>
                <a:spcPts val="600"/>
              </a:spcAft>
              <a:buClr>
                <a:schemeClr val="accent1"/>
              </a:buClr>
              <a:buFont typeface="Wingdings 2" pitchFamily="2" charset="2"/>
              <a:buChar char=""/>
              <a:defRPr sz="1400">
                <a:solidFill>
                  <a:schemeClr val="tx1"/>
                </a:solidFill>
                <a:latin typeface="Century Gothic" panose="020B0502020202020204" pitchFamily="34" charset="0"/>
              </a:defRPr>
            </a:lvl3pPr>
            <a:lvl4pPr marL="1600200" indent="-228600">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4pPr>
            <a:lvl5pPr marL="2057400" indent="-228600">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5pPr>
            <a:lvl6pPr marL="25146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6pPr>
            <a:lvl7pPr marL="29718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7pPr>
            <a:lvl8pPr marL="34290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8pPr>
            <a:lvl9pPr marL="38862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9pPr>
          </a:lstStyle>
          <a:p>
            <a:pPr eaLnBrk="1" hangingPunct="1">
              <a:spcBef>
                <a:spcPct val="0"/>
              </a:spcBef>
              <a:spcAft>
                <a:spcPct val="0"/>
              </a:spcAft>
              <a:buClrTx/>
              <a:buFontTx/>
              <a:buNone/>
            </a:pPr>
            <a:r>
              <a:rPr lang="en-US" altLang="en-US">
                <a:solidFill>
                  <a:schemeClr val="bg1"/>
                </a:solidFill>
                <a:latin typeface="Arial" panose="020B0604020202020204" pitchFamily="34" charset="0"/>
                <a:cs typeface="Arial" panose="020B0604020202020204" pitchFamily="34" charset="0"/>
              </a:rPr>
              <a:t>adison forcep            hemostat           metzenbaum scissors     suture scissors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1F5794A-0D73-4F48-9276-CBE33D05B18A}"/>
              </a:ext>
            </a:extLst>
          </p:cNvPr>
          <p:cNvSpPr>
            <a:spLocks noGrp="1"/>
          </p:cNvSpPr>
          <p:nvPr>
            <p:ph type="title"/>
          </p:nvPr>
        </p:nvSpPr>
        <p:spPr>
          <a:xfrm>
            <a:off x="457200" y="228600"/>
            <a:ext cx="8229600" cy="819150"/>
          </a:xfrm>
        </p:spPr>
        <p:txBody>
          <a:bodyPr>
            <a:normAutofit/>
          </a:bodyPr>
          <a:lstStyle/>
          <a:p>
            <a:pPr algn="ctr" fontAlgn="auto">
              <a:spcAft>
                <a:spcPts val="0"/>
              </a:spcAft>
              <a:defRPr/>
            </a:pPr>
            <a:r>
              <a:rPr lang="en-US" altLang="en-US">
                <a:ea typeface="+mj-ea"/>
              </a:rPr>
              <a:t>Instruments</a:t>
            </a:r>
          </a:p>
        </p:txBody>
      </p:sp>
      <p:sp>
        <p:nvSpPr>
          <p:cNvPr id="10243" name="TextBox 7">
            <a:extLst>
              <a:ext uri="{FF2B5EF4-FFF2-40B4-BE49-F238E27FC236}">
                <a16:creationId xmlns:a16="http://schemas.microsoft.com/office/drawing/2014/main" id="{A37B67D6-2D20-F740-937C-7B1F63E47DAF}"/>
              </a:ext>
            </a:extLst>
          </p:cNvPr>
          <p:cNvSpPr txBox="1">
            <a:spLocks noChangeArrowheads="1"/>
          </p:cNvSpPr>
          <p:nvPr/>
        </p:nvSpPr>
        <p:spPr bwMode="auto">
          <a:xfrm>
            <a:off x="304800" y="59436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Font typeface="Wingdings 2" pitchFamily="2" charset="2"/>
              <a:buChar char=""/>
              <a:defRPr>
                <a:solidFill>
                  <a:schemeClr val="tx1"/>
                </a:solidFill>
                <a:latin typeface="Century Gothic" panose="020B0502020202020204" pitchFamily="34" charset="0"/>
              </a:defRPr>
            </a:lvl1pPr>
            <a:lvl2pPr marL="742950" indent="-285750">
              <a:spcBef>
                <a:spcPct val="20000"/>
              </a:spcBef>
              <a:spcAft>
                <a:spcPts val="600"/>
              </a:spcAft>
              <a:buClr>
                <a:schemeClr val="accent1"/>
              </a:buClr>
              <a:buFont typeface="Wingdings 2" pitchFamily="2" charset="2"/>
              <a:buChar char=""/>
              <a:defRPr sz="1600">
                <a:solidFill>
                  <a:schemeClr val="tx1"/>
                </a:solidFill>
                <a:latin typeface="Century Gothic" panose="020B0502020202020204" pitchFamily="34" charset="0"/>
              </a:defRPr>
            </a:lvl2pPr>
            <a:lvl3pPr marL="1143000" indent="-228600">
              <a:spcBef>
                <a:spcPct val="20000"/>
              </a:spcBef>
              <a:spcAft>
                <a:spcPts val="600"/>
              </a:spcAft>
              <a:buClr>
                <a:schemeClr val="accent1"/>
              </a:buClr>
              <a:buFont typeface="Wingdings 2" pitchFamily="2" charset="2"/>
              <a:buChar char=""/>
              <a:defRPr sz="1400">
                <a:solidFill>
                  <a:schemeClr val="tx1"/>
                </a:solidFill>
                <a:latin typeface="Century Gothic" panose="020B0502020202020204" pitchFamily="34" charset="0"/>
              </a:defRPr>
            </a:lvl3pPr>
            <a:lvl4pPr marL="1600200" indent="-228600">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4pPr>
            <a:lvl5pPr marL="2057400" indent="-228600">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5pPr>
            <a:lvl6pPr marL="25146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6pPr>
            <a:lvl7pPr marL="29718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7pPr>
            <a:lvl8pPr marL="34290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8pPr>
            <a:lvl9pPr marL="38862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9pPr>
          </a:lstStyle>
          <a:p>
            <a:pPr eaLnBrk="1" hangingPunct="1">
              <a:spcBef>
                <a:spcPct val="0"/>
              </a:spcBef>
              <a:spcAft>
                <a:spcPct val="0"/>
              </a:spcAft>
              <a:buClrTx/>
              <a:buFontTx/>
              <a:buNone/>
            </a:pPr>
            <a:r>
              <a:rPr lang="en-US" altLang="en-US">
                <a:solidFill>
                  <a:schemeClr val="bg1"/>
                </a:solidFill>
                <a:latin typeface="Arial" panose="020B0604020202020204" pitchFamily="34" charset="0"/>
                <a:cs typeface="Arial" panose="020B0604020202020204" pitchFamily="34" charset="0"/>
              </a:rPr>
              <a:t>  </a:t>
            </a:r>
          </a:p>
        </p:txBody>
      </p:sp>
      <p:pic>
        <p:nvPicPr>
          <p:cNvPr id="10244" name="Picture 2" descr="bandage scissor 001">
            <a:extLst>
              <a:ext uri="{FF2B5EF4-FFF2-40B4-BE49-F238E27FC236}">
                <a16:creationId xmlns:a16="http://schemas.microsoft.com/office/drawing/2014/main" id="{106E8655-7CFA-0947-9B5B-92B3C9FF4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676400"/>
            <a:ext cx="1522413"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descr="suture removal scissor">
            <a:extLst>
              <a:ext uri="{FF2B5EF4-FFF2-40B4-BE49-F238E27FC236}">
                <a16:creationId xmlns:a16="http://schemas.microsoft.com/office/drawing/2014/main" id="{B099E38F-67C0-E449-A248-80BE6F0F5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828800"/>
            <a:ext cx="14859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 descr="DA040655">
            <a:extLst>
              <a:ext uri="{FF2B5EF4-FFF2-40B4-BE49-F238E27FC236}">
                <a16:creationId xmlns:a16="http://schemas.microsoft.com/office/drawing/2014/main" id="{11547E0E-40BC-764F-B14E-03E61F0BE54E}"/>
              </a:ext>
            </a:extLst>
          </p:cNvPr>
          <p:cNvPicPr>
            <a:picLocks noChangeAspect="1" noChangeArrowheads="1"/>
          </p:cNvPicPr>
          <p:nvPr/>
        </p:nvPicPr>
        <p:blipFill>
          <a:blip r:embed="rId4">
            <a:lum contrast="12000"/>
            <a:extLst>
              <a:ext uri="{28A0092B-C50C-407E-A947-70E740481C1C}">
                <a14:useLocalDpi xmlns:a14="http://schemas.microsoft.com/office/drawing/2010/main" val="0"/>
              </a:ext>
            </a:extLst>
          </a:blip>
          <a:srcRect l="37589" t="57869" r="39442" b="16243"/>
          <a:stretch>
            <a:fillRect/>
          </a:stretch>
        </p:blipFill>
        <p:spPr bwMode="auto">
          <a:xfrm>
            <a:off x="1371600" y="1371600"/>
            <a:ext cx="16271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5" descr="DA040655">
            <a:extLst>
              <a:ext uri="{FF2B5EF4-FFF2-40B4-BE49-F238E27FC236}">
                <a16:creationId xmlns:a16="http://schemas.microsoft.com/office/drawing/2014/main" id="{6F8EE83D-62E6-0F49-ADFE-7ABBB4A7A7BB}"/>
              </a:ext>
            </a:extLst>
          </p:cNvPr>
          <p:cNvPicPr>
            <a:picLocks noChangeAspect="1" noChangeArrowheads="1"/>
          </p:cNvPicPr>
          <p:nvPr/>
        </p:nvPicPr>
        <p:blipFill>
          <a:blip r:embed="rId4">
            <a:clrChange>
              <a:clrFrom>
                <a:srgbClr val="FBFBFB"/>
              </a:clrFrom>
              <a:clrTo>
                <a:srgbClr val="FBFBFB">
                  <a:alpha val="0"/>
                </a:srgbClr>
              </a:clrTo>
            </a:clrChange>
            <a:lum contrast="12000"/>
            <a:extLst>
              <a:ext uri="{28A0092B-C50C-407E-A947-70E740481C1C}">
                <a14:useLocalDpi xmlns:a14="http://schemas.microsoft.com/office/drawing/2010/main" val="0"/>
              </a:ext>
            </a:extLst>
          </a:blip>
          <a:srcRect l="11517" t="57869" r="68677" b="16243"/>
          <a:stretch>
            <a:fillRect/>
          </a:stretch>
        </p:blipFill>
        <p:spPr bwMode="auto">
          <a:xfrm>
            <a:off x="228600" y="1828800"/>
            <a:ext cx="14033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6" descr="DSC03551">
            <a:extLst>
              <a:ext uri="{FF2B5EF4-FFF2-40B4-BE49-F238E27FC236}">
                <a16:creationId xmlns:a16="http://schemas.microsoft.com/office/drawing/2014/main" id="{8650DDF8-7A91-324C-9419-B6DF9CEB8E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676400"/>
            <a:ext cx="5715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11">
            <a:extLst>
              <a:ext uri="{FF2B5EF4-FFF2-40B4-BE49-F238E27FC236}">
                <a16:creationId xmlns:a16="http://schemas.microsoft.com/office/drawing/2014/main" id="{05F4CBB2-78A0-6448-AD3E-44E25129BCC5}"/>
              </a:ext>
            </a:extLst>
          </p:cNvPr>
          <p:cNvSpPr>
            <a:spLocks noChangeArrowheads="1"/>
          </p:cNvSpPr>
          <p:nvPr/>
        </p:nvSpPr>
        <p:spPr bwMode="auto">
          <a:xfrm>
            <a:off x="609600" y="4419600"/>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Clr>
                <a:schemeClr val="accent1"/>
              </a:buClr>
              <a:buFont typeface="Wingdings 2" pitchFamily="2" charset="2"/>
              <a:buChar char=""/>
              <a:defRPr>
                <a:solidFill>
                  <a:schemeClr val="tx1"/>
                </a:solidFill>
                <a:latin typeface="Century Gothic" panose="020B0502020202020204" pitchFamily="34" charset="0"/>
              </a:defRPr>
            </a:lvl1pPr>
            <a:lvl2pPr marL="742950" indent="-285750">
              <a:spcBef>
                <a:spcPct val="20000"/>
              </a:spcBef>
              <a:spcAft>
                <a:spcPts val="600"/>
              </a:spcAft>
              <a:buClr>
                <a:schemeClr val="accent1"/>
              </a:buClr>
              <a:buFont typeface="Wingdings 2" pitchFamily="2" charset="2"/>
              <a:buChar char=""/>
              <a:defRPr sz="1600">
                <a:solidFill>
                  <a:schemeClr val="tx1"/>
                </a:solidFill>
                <a:latin typeface="Century Gothic" panose="020B0502020202020204" pitchFamily="34" charset="0"/>
              </a:defRPr>
            </a:lvl2pPr>
            <a:lvl3pPr marL="1143000" indent="-228600">
              <a:spcBef>
                <a:spcPct val="20000"/>
              </a:spcBef>
              <a:spcAft>
                <a:spcPts val="600"/>
              </a:spcAft>
              <a:buClr>
                <a:schemeClr val="accent1"/>
              </a:buClr>
              <a:buFont typeface="Wingdings 2" pitchFamily="2" charset="2"/>
              <a:buChar char=""/>
              <a:defRPr sz="1400">
                <a:solidFill>
                  <a:schemeClr val="tx1"/>
                </a:solidFill>
                <a:latin typeface="Century Gothic" panose="020B0502020202020204" pitchFamily="34" charset="0"/>
              </a:defRPr>
            </a:lvl3pPr>
            <a:lvl4pPr marL="1600200" indent="-228600">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4pPr>
            <a:lvl5pPr marL="2057400" indent="-228600">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5pPr>
            <a:lvl6pPr marL="25146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6pPr>
            <a:lvl7pPr marL="29718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7pPr>
            <a:lvl8pPr marL="34290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8pPr>
            <a:lvl9pPr marL="38862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9pPr>
          </a:lstStyle>
          <a:p>
            <a:pPr eaLnBrk="1" hangingPunct="1">
              <a:spcBef>
                <a:spcPct val="0"/>
              </a:spcBef>
              <a:spcAft>
                <a:spcPct val="0"/>
              </a:spcAft>
              <a:buClrTx/>
              <a:buFontTx/>
              <a:buNone/>
            </a:pPr>
            <a:r>
              <a:rPr lang="en-US" altLang="en-US">
                <a:solidFill>
                  <a:schemeClr val="bg1"/>
                </a:solidFill>
                <a:latin typeface="Arial" panose="020B0604020202020204" pitchFamily="34" charset="0"/>
                <a:cs typeface="Arial" panose="020B0604020202020204" pitchFamily="34" charset="0"/>
              </a:rPr>
              <a:t>Needle holders </a:t>
            </a:r>
            <a:endParaRPr lang="en-US" altLang="en-US">
              <a:latin typeface="Arial" panose="020B0604020202020204" pitchFamily="34" charset="0"/>
              <a:cs typeface="Arial" panose="020B0604020202020204" pitchFamily="34" charset="0"/>
            </a:endParaRPr>
          </a:p>
        </p:txBody>
      </p:sp>
      <p:sp>
        <p:nvSpPr>
          <p:cNvPr id="10250" name="Rectangle 12">
            <a:extLst>
              <a:ext uri="{FF2B5EF4-FFF2-40B4-BE49-F238E27FC236}">
                <a16:creationId xmlns:a16="http://schemas.microsoft.com/office/drawing/2014/main" id="{EDC8ABBD-618E-D74F-B3D6-DDEB60995D8A}"/>
              </a:ext>
            </a:extLst>
          </p:cNvPr>
          <p:cNvSpPr>
            <a:spLocks noChangeArrowheads="1"/>
          </p:cNvSpPr>
          <p:nvPr/>
        </p:nvSpPr>
        <p:spPr bwMode="auto">
          <a:xfrm>
            <a:off x="2590800" y="4419600"/>
            <a:ext cx="157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Clr>
                <a:schemeClr val="accent1"/>
              </a:buClr>
              <a:buFont typeface="Wingdings 2" pitchFamily="2" charset="2"/>
              <a:buChar char=""/>
              <a:defRPr>
                <a:solidFill>
                  <a:schemeClr val="tx1"/>
                </a:solidFill>
                <a:latin typeface="Century Gothic" panose="020B0502020202020204" pitchFamily="34" charset="0"/>
              </a:defRPr>
            </a:lvl1pPr>
            <a:lvl2pPr marL="742950" indent="-285750">
              <a:spcBef>
                <a:spcPct val="20000"/>
              </a:spcBef>
              <a:spcAft>
                <a:spcPts val="600"/>
              </a:spcAft>
              <a:buClr>
                <a:schemeClr val="accent1"/>
              </a:buClr>
              <a:buFont typeface="Wingdings 2" pitchFamily="2" charset="2"/>
              <a:buChar char=""/>
              <a:defRPr sz="1600">
                <a:solidFill>
                  <a:schemeClr val="tx1"/>
                </a:solidFill>
                <a:latin typeface="Century Gothic" panose="020B0502020202020204" pitchFamily="34" charset="0"/>
              </a:defRPr>
            </a:lvl2pPr>
            <a:lvl3pPr marL="1143000" indent="-228600">
              <a:spcBef>
                <a:spcPct val="20000"/>
              </a:spcBef>
              <a:spcAft>
                <a:spcPts val="600"/>
              </a:spcAft>
              <a:buClr>
                <a:schemeClr val="accent1"/>
              </a:buClr>
              <a:buFont typeface="Wingdings 2" pitchFamily="2" charset="2"/>
              <a:buChar char=""/>
              <a:defRPr sz="1400">
                <a:solidFill>
                  <a:schemeClr val="tx1"/>
                </a:solidFill>
                <a:latin typeface="Century Gothic" panose="020B0502020202020204" pitchFamily="34" charset="0"/>
              </a:defRPr>
            </a:lvl3pPr>
            <a:lvl4pPr marL="1600200" indent="-228600">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4pPr>
            <a:lvl5pPr marL="2057400" indent="-228600">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5pPr>
            <a:lvl6pPr marL="25146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6pPr>
            <a:lvl7pPr marL="29718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7pPr>
            <a:lvl8pPr marL="34290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8pPr>
            <a:lvl9pPr marL="38862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9pPr>
          </a:lstStyle>
          <a:p>
            <a:pPr eaLnBrk="1" hangingPunct="1">
              <a:spcBef>
                <a:spcPct val="0"/>
              </a:spcBef>
              <a:spcAft>
                <a:spcPct val="0"/>
              </a:spcAft>
              <a:buClrTx/>
              <a:buFontTx/>
              <a:buNone/>
            </a:pPr>
            <a:r>
              <a:rPr lang="en-US" altLang="en-US">
                <a:solidFill>
                  <a:schemeClr val="bg1"/>
                </a:solidFill>
                <a:latin typeface="Arial" panose="020B0604020202020204" pitchFamily="34" charset="0"/>
                <a:cs typeface="Arial" panose="020B0604020202020204" pitchFamily="34" charset="0"/>
              </a:rPr>
              <a:t>blade handle </a:t>
            </a:r>
            <a:endParaRPr lang="en-US" altLang="en-US">
              <a:latin typeface="Arial" panose="020B0604020202020204" pitchFamily="34" charset="0"/>
              <a:cs typeface="Arial" panose="020B0604020202020204" pitchFamily="34" charset="0"/>
            </a:endParaRPr>
          </a:p>
        </p:txBody>
      </p:sp>
      <p:sp>
        <p:nvSpPr>
          <p:cNvPr id="10251" name="Rectangle 13">
            <a:extLst>
              <a:ext uri="{FF2B5EF4-FFF2-40B4-BE49-F238E27FC236}">
                <a16:creationId xmlns:a16="http://schemas.microsoft.com/office/drawing/2014/main" id="{89FB7065-83CD-F548-A967-8297F842162F}"/>
              </a:ext>
            </a:extLst>
          </p:cNvPr>
          <p:cNvSpPr>
            <a:spLocks noChangeArrowheads="1"/>
          </p:cNvSpPr>
          <p:nvPr/>
        </p:nvSpPr>
        <p:spPr bwMode="auto">
          <a:xfrm>
            <a:off x="4114800" y="4419600"/>
            <a:ext cx="267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Clr>
                <a:schemeClr val="accent1"/>
              </a:buClr>
              <a:buFont typeface="Wingdings 2" pitchFamily="2" charset="2"/>
              <a:buChar char=""/>
              <a:defRPr>
                <a:solidFill>
                  <a:schemeClr val="tx1"/>
                </a:solidFill>
                <a:latin typeface="Century Gothic" panose="020B0502020202020204" pitchFamily="34" charset="0"/>
              </a:defRPr>
            </a:lvl1pPr>
            <a:lvl2pPr marL="742950" indent="-285750">
              <a:spcBef>
                <a:spcPct val="20000"/>
              </a:spcBef>
              <a:spcAft>
                <a:spcPts val="600"/>
              </a:spcAft>
              <a:buClr>
                <a:schemeClr val="accent1"/>
              </a:buClr>
              <a:buFont typeface="Wingdings 2" pitchFamily="2" charset="2"/>
              <a:buChar char=""/>
              <a:defRPr sz="1600">
                <a:solidFill>
                  <a:schemeClr val="tx1"/>
                </a:solidFill>
                <a:latin typeface="Century Gothic" panose="020B0502020202020204" pitchFamily="34" charset="0"/>
              </a:defRPr>
            </a:lvl2pPr>
            <a:lvl3pPr marL="1143000" indent="-228600">
              <a:spcBef>
                <a:spcPct val="20000"/>
              </a:spcBef>
              <a:spcAft>
                <a:spcPts val="600"/>
              </a:spcAft>
              <a:buClr>
                <a:schemeClr val="accent1"/>
              </a:buClr>
              <a:buFont typeface="Wingdings 2" pitchFamily="2" charset="2"/>
              <a:buChar char=""/>
              <a:defRPr sz="1400">
                <a:solidFill>
                  <a:schemeClr val="tx1"/>
                </a:solidFill>
                <a:latin typeface="Century Gothic" panose="020B0502020202020204" pitchFamily="34" charset="0"/>
              </a:defRPr>
            </a:lvl3pPr>
            <a:lvl4pPr marL="1600200" indent="-228600">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4pPr>
            <a:lvl5pPr marL="2057400" indent="-228600">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5pPr>
            <a:lvl6pPr marL="25146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6pPr>
            <a:lvl7pPr marL="29718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7pPr>
            <a:lvl8pPr marL="34290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8pPr>
            <a:lvl9pPr marL="38862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9pPr>
          </a:lstStyle>
          <a:p>
            <a:pPr eaLnBrk="1" hangingPunct="1">
              <a:spcBef>
                <a:spcPct val="0"/>
              </a:spcBef>
              <a:spcAft>
                <a:spcPct val="0"/>
              </a:spcAft>
              <a:buClrTx/>
              <a:buFontTx/>
              <a:buNone/>
            </a:pPr>
            <a:r>
              <a:rPr lang="en-US" altLang="en-US">
                <a:solidFill>
                  <a:schemeClr val="bg1"/>
                </a:solidFill>
                <a:latin typeface="Arial" panose="020B0604020202020204" pitchFamily="34" charset="0"/>
                <a:cs typeface="Arial" panose="020B0604020202020204" pitchFamily="34" charset="0"/>
              </a:rPr>
              <a:t>suture removal scissors </a:t>
            </a:r>
            <a:endParaRPr lang="en-US" altLang="en-US">
              <a:latin typeface="Arial" panose="020B0604020202020204" pitchFamily="34" charset="0"/>
              <a:cs typeface="Arial" panose="020B0604020202020204" pitchFamily="34" charset="0"/>
            </a:endParaRPr>
          </a:p>
        </p:txBody>
      </p:sp>
      <p:sp>
        <p:nvSpPr>
          <p:cNvPr id="10252" name="Rectangle 14">
            <a:extLst>
              <a:ext uri="{FF2B5EF4-FFF2-40B4-BE49-F238E27FC236}">
                <a16:creationId xmlns:a16="http://schemas.microsoft.com/office/drawing/2014/main" id="{95C7FC07-EE05-7649-9B94-5CBF248FA98F}"/>
              </a:ext>
            </a:extLst>
          </p:cNvPr>
          <p:cNvSpPr>
            <a:spLocks noChangeArrowheads="1"/>
          </p:cNvSpPr>
          <p:nvPr/>
        </p:nvSpPr>
        <p:spPr bwMode="auto">
          <a:xfrm>
            <a:off x="6781800" y="4419600"/>
            <a:ext cx="1979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Clr>
                <a:schemeClr val="accent1"/>
              </a:buClr>
              <a:buFont typeface="Wingdings 2" pitchFamily="2" charset="2"/>
              <a:buChar char=""/>
              <a:defRPr>
                <a:solidFill>
                  <a:schemeClr val="tx1"/>
                </a:solidFill>
                <a:latin typeface="Century Gothic" panose="020B0502020202020204" pitchFamily="34" charset="0"/>
              </a:defRPr>
            </a:lvl1pPr>
            <a:lvl2pPr marL="742950" indent="-285750">
              <a:spcBef>
                <a:spcPct val="20000"/>
              </a:spcBef>
              <a:spcAft>
                <a:spcPts val="600"/>
              </a:spcAft>
              <a:buClr>
                <a:schemeClr val="accent1"/>
              </a:buClr>
              <a:buFont typeface="Wingdings 2" pitchFamily="2" charset="2"/>
              <a:buChar char=""/>
              <a:defRPr sz="1600">
                <a:solidFill>
                  <a:schemeClr val="tx1"/>
                </a:solidFill>
                <a:latin typeface="Century Gothic" panose="020B0502020202020204" pitchFamily="34" charset="0"/>
              </a:defRPr>
            </a:lvl2pPr>
            <a:lvl3pPr marL="1143000" indent="-228600">
              <a:spcBef>
                <a:spcPct val="20000"/>
              </a:spcBef>
              <a:spcAft>
                <a:spcPts val="600"/>
              </a:spcAft>
              <a:buClr>
                <a:schemeClr val="accent1"/>
              </a:buClr>
              <a:buFont typeface="Wingdings 2" pitchFamily="2" charset="2"/>
              <a:buChar char=""/>
              <a:defRPr sz="1400">
                <a:solidFill>
                  <a:schemeClr val="tx1"/>
                </a:solidFill>
                <a:latin typeface="Century Gothic" panose="020B0502020202020204" pitchFamily="34" charset="0"/>
              </a:defRPr>
            </a:lvl3pPr>
            <a:lvl4pPr marL="1600200" indent="-228600">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4pPr>
            <a:lvl5pPr marL="2057400" indent="-228600">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5pPr>
            <a:lvl6pPr marL="25146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6pPr>
            <a:lvl7pPr marL="29718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7pPr>
            <a:lvl8pPr marL="34290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8pPr>
            <a:lvl9pPr marL="3886200" indent="-228600" defTabSz="457200" fontAlgn="base">
              <a:spcBef>
                <a:spcPct val="20000"/>
              </a:spcBef>
              <a:spcAft>
                <a:spcPts val="600"/>
              </a:spcAft>
              <a:buClr>
                <a:schemeClr val="accent1"/>
              </a:buClr>
              <a:buFont typeface="Wingdings 2" pitchFamily="2" charset="2"/>
              <a:buChar char=""/>
              <a:defRPr sz="1200">
                <a:solidFill>
                  <a:schemeClr val="tx1"/>
                </a:solidFill>
                <a:latin typeface="Century Gothic" panose="020B0502020202020204" pitchFamily="34" charset="0"/>
              </a:defRPr>
            </a:lvl9pPr>
          </a:lstStyle>
          <a:p>
            <a:pPr eaLnBrk="1" hangingPunct="1">
              <a:spcBef>
                <a:spcPct val="0"/>
              </a:spcBef>
              <a:spcAft>
                <a:spcPct val="0"/>
              </a:spcAft>
              <a:buClrTx/>
              <a:buFontTx/>
              <a:buNone/>
            </a:pPr>
            <a:r>
              <a:rPr lang="en-US" altLang="en-US">
                <a:solidFill>
                  <a:schemeClr val="bg1"/>
                </a:solidFill>
                <a:latin typeface="Arial" panose="020B0604020202020204" pitchFamily="34" charset="0"/>
                <a:cs typeface="Arial" panose="020B0604020202020204" pitchFamily="34" charset="0"/>
              </a:rPr>
              <a:t>bandage scissors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96702DBB-D95C-B14E-8139-BB8E3139469B}"/>
              </a:ext>
            </a:extLst>
          </p:cNvPr>
          <p:cNvSpPr>
            <a:spLocks noGrp="1"/>
          </p:cNvSpPr>
          <p:nvPr>
            <p:ph type="title"/>
          </p:nvPr>
        </p:nvSpPr>
        <p:spPr>
          <a:xfrm>
            <a:off x="457200" y="0"/>
            <a:ext cx="8229600" cy="1143000"/>
          </a:xfrm>
        </p:spPr>
        <p:txBody>
          <a:bodyPr anchor="ctr"/>
          <a:lstStyle/>
          <a:p>
            <a:pPr algn="ctr" fontAlgn="auto">
              <a:spcAft>
                <a:spcPts val="0"/>
              </a:spcAft>
              <a:defRPr/>
            </a:pPr>
            <a:r>
              <a:rPr lang="en-US" altLang="en-US">
                <a:ea typeface="+mj-ea"/>
              </a:rPr>
              <a:t>Sterile instruments</a:t>
            </a:r>
          </a:p>
        </p:txBody>
      </p:sp>
      <p:sp>
        <p:nvSpPr>
          <p:cNvPr id="23554" name="Content Placeholder 2">
            <a:extLst>
              <a:ext uri="{FF2B5EF4-FFF2-40B4-BE49-F238E27FC236}">
                <a16:creationId xmlns:a16="http://schemas.microsoft.com/office/drawing/2014/main" id="{35DE6BA0-A865-714F-98E3-03397C127174}"/>
              </a:ext>
            </a:extLst>
          </p:cNvPr>
          <p:cNvSpPr>
            <a:spLocks noGrp="1"/>
          </p:cNvSpPr>
          <p:nvPr>
            <p:ph idx="1"/>
          </p:nvPr>
        </p:nvSpPr>
        <p:spPr>
          <a:xfrm>
            <a:off x="457200" y="1219200"/>
            <a:ext cx="8229600" cy="4389438"/>
          </a:xfrm>
        </p:spPr>
        <p:txBody>
          <a:bodyPr/>
          <a:lstStyle/>
          <a:p>
            <a:pPr fontAlgn="auto">
              <a:buClr>
                <a:srgbClr val="FF0000"/>
              </a:buClr>
              <a:buFont typeface="Arial" panose="020B0604020202020204" pitchFamily="34" charset="0"/>
              <a:buChar char="•"/>
              <a:defRPr/>
            </a:pPr>
            <a:r>
              <a:rPr lang="en-US" altLang="en-US"/>
              <a:t>Instruments been sterilized and packed in sterile packages</a:t>
            </a:r>
          </a:p>
          <a:p>
            <a:pPr fontAlgn="auto">
              <a:buClr>
                <a:srgbClr val="FF0000"/>
              </a:buClr>
              <a:buFont typeface="Arial" panose="020B0604020202020204" pitchFamily="34" charset="0"/>
              <a:buChar char="•"/>
              <a:defRPr/>
            </a:pPr>
            <a:r>
              <a:rPr lang="en-US" altLang="en-US"/>
              <a:t>Indicator tape changes color with proper sterilizing</a:t>
            </a:r>
          </a:p>
          <a:p>
            <a:pPr fontAlgn="auto">
              <a:buClr>
                <a:srgbClr val="FF0000"/>
              </a:buClr>
              <a:buFont typeface="Arial" panose="020B0604020202020204" pitchFamily="34" charset="0"/>
              <a:buChar char="•"/>
              <a:defRPr/>
            </a:pPr>
            <a:r>
              <a:rPr lang="en-US" altLang="en-US"/>
              <a:t> Packages must remain sealed or double wrapped</a:t>
            </a:r>
          </a:p>
          <a:p>
            <a:pPr fontAlgn="auto">
              <a:buClr>
                <a:srgbClr val="FF0000"/>
              </a:buClr>
              <a:buFont typeface="Arial" panose="020B0604020202020204" pitchFamily="34" charset="0"/>
              <a:buChar char="•"/>
              <a:defRPr/>
            </a:pPr>
            <a:endParaRPr lang="en-US" altLang="en-US"/>
          </a:p>
          <a:p>
            <a:pPr fontAlgn="auto">
              <a:buClr>
                <a:srgbClr val="FF0000"/>
              </a:buClr>
              <a:buFont typeface="Wingdings 2" pitchFamily="2" charset="2"/>
              <a:buNone/>
              <a:defRPr/>
            </a:pPr>
            <a:r>
              <a:rPr lang="en-US" altLang="en-US"/>
              <a:t>Sterilize with:</a:t>
            </a:r>
          </a:p>
          <a:p>
            <a:pPr fontAlgn="auto">
              <a:buClr>
                <a:srgbClr val="FF0000"/>
              </a:buClr>
              <a:buFont typeface="Arial" panose="020B0604020202020204" pitchFamily="34" charset="0"/>
              <a:buChar char="•"/>
              <a:defRPr/>
            </a:pPr>
            <a:r>
              <a:rPr lang="en-US" altLang="en-US"/>
              <a:t>Autoclave  15- 20 psi   220 to 250 degrees F</a:t>
            </a:r>
          </a:p>
          <a:p>
            <a:pPr fontAlgn="auto">
              <a:buClr>
                <a:srgbClr val="FF0000"/>
              </a:buClr>
              <a:buFont typeface="Arial" panose="020B0604020202020204" pitchFamily="34" charset="0"/>
              <a:buChar char="•"/>
              <a:defRPr/>
            </a:pPr>
            <a:r>
              <a:rPr lang="en-US" altLang="en-US"/>
              <a:t>Gas </a:t>
            </a:r>
          </a:p>
          <a:p>
            <a:pPr fontAlgn="auto">
              <a:buClr>
                <a:srgbClr val="FF0000"/>
              </a:buClr>
              <a:buFont typeface="Arial" panose="020B0604020202020204" pitchFamily="34" charset="0"/>
              <a:buChar char="•"/>
              <a:defRPr/>
            </a:pPr>
            <a:r>
              <a:rPr lang="en-US" altLang="en-US"/>
              <a:t>Liquid</a:t>
            </a:r>
          </a:p>
          <a:p>
            <a:pPr fontAlgn="auto">
              <a:buClr>
                <a:srgbClr val="FF0000"/>
              </a:buClr>
              <a:buFont typeface="Wingdings 2" pitchFamily="2" charset="2"/>
              <a:buNone/>
              <a:defRPr/>
            </a:pPr>
            <a:r>
              <a:rPr lang="en-US" altLang="en-US"/>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3091D8D8-85E3-834C-A673-2DF63CA51EC0}"/>
              </a:ext>
            </a:extLst>
          </p:cNvPr>
          <p:cNvSpPr>
            <a:spLocks noGrp="1"/>
          </p:cNvSpPr>
          <p:nvPr>
            <p:ph type="title"/>
          </p:nvPr>
        </p:nvSpPr>
        <p:spPr>
          <a:xfrm>
            <a:off x="304800" y="0"/>
            <a:ext cx="8229600" cy="857250"/>
          </a:xfrm>
        </p:spPr>
        <p:txBody>
          <a:bodyPr>
            <a:normAutofit/>
          </a:bodyPr>
          <a:lstStyle/>
          <a:p>
            <a:pPr algn="ctr" fontAlgn="auto">
              <a:spcAft>
                <a:spcPts val="0"/>
              </a:spcAft>
              <a:defRPr/>
            </a:pPr>
            <a:r>
              <a:rPr lang="en-US" altLang="en-US">
                <a:ea typeface="+mj-ea"/>
              </a:rPr>
              <a:t>Anesthetic</a:t>
            </a:r>
          </a:p>
        </p:txBody>
      </p:sp>
      <p:sp>
        <p:nvSpPr>
          <p:cNvPr id="24578" name="Content Placeholder 2">
            <a:extLst>
              <a:ext uri="{FF2B5EF4-FFF2-40B4-BE49-F238E27FC236}">
                <a16:creationId xmlns:a16="http://schemas.microsoft.com/office/drawing/2014/main" id="{B353D17C-3347-F848-988F-613EA3379984}"/>
              </a:ext>
            </a:extLst>
          </p:cNvPr>
          <p:cNvSpPr>
            <a:spLocks noGrp="1"/>
          </p:cNvSpPr>
          <p:nvPr>
            <p:ph idx="1"/>
          </p:nvPr>
        </p:nvSpPr>
        <p:spPr>
          <a:xfrm>
            <a:off x="838200" y="2514600"/>
            <a:ext cx="7848600" cy="3810000"/>
          </a:xfrm>
        </p:spPr>
        <p:txBody>
          <a:bodyPr>
            <a:normAutofit fontScale="70000" lnSpcReduction="20000"/>
          </a:bodyPr>
          <a:lstStyle/>
          <a:p>
            <a:pPr fontAlgn="auto">
              <a:buFont typeface="Wingdings 2" pitchFamily="2" charset="2"/>
              <a:buNone/>
              <a:defRPr/>
            </a:pPr>
            <a:r>
              <a:rPr lang="en-US" altLang="en-US" sz="2200" dirty="0">
                <a:latin typeface="Calibri" panose="020F0502020204030204" pitchFamily="34" charset="0"/>
              </a:rPr>
              <a:t>Lidocaine  1% or 2%  -  inject locally or a regional block </a:t>
            </a:r>
          </a:p>
          <a:p>
            <a:pPr lvl="1" fontAlgn="auto">
              <a:buClr>
                <a:srgbClr val="FF0000"/>
              </a:buClr>
              <a:buFont typeface="Arial" panose="020B0604020202020204" pitchFamily="34" charset="0"/>
              <a:buChar char="•"/>
              <a:defRPr/>
            </a:pPr>
            <a:r>
              <a:rPr lang="en-US" altLang="en-US" sz="2000" dirty="0">
                <a:latin typeface="Calibri" panose="020F0502020204030204" pitchFamily="34" charset="0"/>
              </a:rPr>
              <a:t>gives anesthesia and reduces muscle movement</a:t>
            </a:r>
          </a:p>
          <a:p>
            <a:pPr fontAlgn="auto">
              <a:buClr>
                <a:srgbClr val="FF0000"/>
              </a:buClr>
              <a:buFont typeface="Wingdings 2" pitchFamily="2" charset="2"/>
              <a:buNone/>
              <a:defRPr/>
            </a:pPr>
            <a:endParaRPr lang="en-US" altLang="en-US" sz="2200" dirty="0">
              <a:latin typeface="Calibri" panose="020F0502020204030204" pitchFamily="34" charset="0"/>
            </a:endParaRPr>
          </a:p>
          <a:p>
            <a:pPr fontAlgn="auto">
              <a:buClr>
                <a:srgbClr val="FF0000"/>
              </a:buClr>
              <a:buFont typeface="Wingdings 2" pitchFamily="2" charset="2"/>
              <a:buNone/>
              <a:defRPr/>
            </a:pPr>
            <a:r>
              <a:rPr lang="en-US" altLang="en-US" sz="2200" dirty="0">
                <a:latin typeface="Calibri" panose="020F0502020204030204" pitchFamily="34" charset="0"/>
              </a:rPr>
              <a:t>Bupivacaine (Marcaine) 0.25% or 0.5%</a:t>
            </a:r>
          </a:p>
          <a:p>
            <a:pPr lvl="1" fontAlgn="auto">
              <a:buClr>
                <a:srgbClr val="FF0000"/>
              </a:buClr>
              <a:buFont typeface="Arial" panose="020B0604020202020204" pitchFamily="34" charset="0"/>
              <a:buChar char="•"/>
              <a:defRPr/>
            </a:pPr>
            <a:r>
              <a:rPr lang="en-US" altLang="en-US" sz="2200" dirty="0">
                <a:latin typeface="Calibri" panose="020F0502020204030204" pitchFamily="34" charset="0"/>
              </a:rPr>
              <a:t>gives anesthesia only</a:t>
            </a:r>
          </a:p>
          <a:p>
            <a:pPr fontAlgn="auto">
              <a:buClr>
                <a:srgbClr val="FF0000"/>
              </a:buClr>
              <a:buFont typeface="Wingdings 2" pitchFamily="2" charset="2"/>
              <a:buNone/>
              <a:defRPr/>
            </a:pPr>
            <a:endParaRPr lang="en-US" altLang="en-US" sz="2200" dirty="0">
              <a:latin typeface="Calibri" panose="020F0502020204030204" pitchFamily="34" charset="0"/>
            </a:endParaRPr>
          </a:p>
          <a:p>
            <a:pPr fontAlgn="auto">
              <a:buClr>
                <a:srgbClr val="FF0000"/>
              </a:buClr>
              <a:buFont typeface="Wingdings 2" pitchFamily="2" charset="2"/>
              <a:buNone/>
              <a:defRPr/>
            </a:pPr>
            <a:r>
              <a:rPr lang="en-US" altLang="en-US" sz="2200" dirty="0">
                <a:latin typeface="Calibri" panose="020F0502020204030204" pitchFamily="34" charset="0"/>
              </a:rPr>
              <a:t>lidocaine and bupivacaine can be mixed half and half</a:t>
            </a:r>
          </a:p>
          <a:p>
            <a:pPr fontAlgn="auto">
              <a:buClr>
                <a:srgbClr val="FF0000"/>
              </a:buClr>
              <a:buFont typeface="Wingdings 2" pitchFamily="2" charset="2"/>
              <a:buNone/>
              <a:defRPr/>
            </a:pPr>
            <a:endParaRPr lang="en-US" altLang="en-US" sz="2200" dirty="0">
              <a:latin typeface="Calibri" panose="020F0502020204030204" pitchFamily="34" charset="0"/>
            </a:endParaRPr>
          </a:p>
          <a:p>
            <a:pPr fontAlgn="auto">
              <a:buClr>
                <a:srgbClr val="FF0000"/>
              </a:buClr>
              <a:buFont typeface="Wingdings 2" pitchFamily="2" charset="2"/>
              <a:buNone/>
              <a:defRPr/>
            </a:pPr>
            <a:r>
              <a:rPr lang="en-US" altLang="en-US" sz="2200" dirty="0">
                <a:latin typeface="Calibri" panose="020F0502020204030204" pitchFamily="34" charset="0"/>
              </a:rPr>
              <a:t>Epinephrine can be added to increase anesthetic time and decrease bleeding </a:t>
            </a:r>
            <a:r>
              <a:rPr lang="en-US" altLang="en-US" sz="2200" b="1" dirty="0">
                <a:solidFill>
                  <a:srgbClr val="FFC000"/>
                </a:solidFill>
                <a:latin typeface="Calibri" panose="020F0502020204030204" pitchFamily="34" charset="0"/>
              </a:rPr>
              <a:t>– </a:t>
            </a:r>
            <a:r>
              <a:rPr lang="en-US" altLang="en-US" sz="2200" dirty="0">
                <a:solidFill>
                  <a:srgbClr val="FFC000"/>
                </a:solidFill>
                <a:latin typeface="Calibri" panose="020F0502020204030204" pitchFamily="34" charset="0"/>
              </a:rPr>
              <a:t>don’t not use on, nose,</a:t>
            </a:r>
            <a:r>
              <a:rPr lang="en-US" altLang="en-US" sz="2000" dirty="0">
                <a:solidFill>
                  <a:srgbClr val="FFC000"/>
                </a:solidFill>
                <a:latin typeface="Calibri" panose="020F0502020204030204" pitchFamily="34" charset="0"/>
              </a:rPr>
              <a:t> toes, fingers, hose (penis) </a:t>
            </a:r>
          </a:p>
          <a:p>
            <a:pPr fontAlgn="auto">
              <a:buClr>
                <a:srgbClr val="FF0000"/>
              </a:buClr>
              <a:buFont typeface="Wingdings 2" pitchFamily="2" charset="2"/>
              <a:buNone/>
              <a:defRPr/>
            </a:pPr>
            <a:r>
              <a:rPr lang="en-US" altLang="en-US" sz="2200" dirty="0">
                <a:latin typeface="Calibri" panose="020F0502020204030204" pitchFamily="34" charset="0"/>
              </a:rPr>
              <a:t>May be buffered  - 9:1 with sodium bicarbonate, to reduce pain on injection (e.g. remove 2 mL of 1% lidocaine from 20 mL vial, and add 2 mL of sodium bicarbonate solution to vial)</a:t>
            </a:r>
          </a:p>
          <a:p>
            <a:pPr fontAlgn="auto">
              <a:buClr>
                <a:srgbClr val="FF0000"/>
              </a:buClr>
              <a:buFont typeface="Wingdings 2" pitchFamily="2" charset="2"/>
              <a:buNone/>
              <a:defRPr/>
            </a:pPr>
            <a:endParaRPr lang="en-US" altLang="en-US" sz="2200" dirty="0">
              <a:latin typeface="Calibri" panose="020F0502020204030204" pitchFamily="34" charset="0"/>
            </a:endParaRPr>
          </a:p>
          <a:p>
            <a:pPr fontAlgn="auto">
              <a:buClr>
                <a:srgbClr val="FF0000"/>
              </a:buClr>
              <a:buFont typeface="Wingdings 2" pitchFamily="2" charset="2"/>
              <a:buNone/>
              <a:defRPr/>
            </a:pPr>
            <a:endParaRPr lang="en-US" altLang="en-US" sz="2200" dirty="0">
              <a:latin typeface="Calibri" panose="020F0502020204030204" pitchFamily="34" charset="0"/>
            </a:endParaRPr>
          </a:p>
          <a:p>
            <a:pPr fontAlgn="auto">
              <a:buClr>
                <a:srgbClr val="FF0000"/>
              </a:buClr>
              <a:buFont typeface="Wingdings 2" pitchFamily="2" charset="2"/>
              <a:buNone/>
              <a:defRPr/>
            </a:pPr>
            <a:endParaRPr lang="en-US" altLang="en-US" sz="2400" dirty="0">
              <a:latin typeface="Calibri" panose="020F0502020204030204" pitchFamily="34" charset="0"/>
            </a:endParaRPr>
          </a:p>
          <a:p>
            <a:pPr lvl="1" fontAlgn="auto">
              <a:buClr>
                <a:srgbClr val="FF0000"/>
              </a:buClr>
              <a:buFont typeface="Wingdings 2" pitchFamily="2" charset="2"/>
              <a:buNone/>
              <a:defRPr/>
            </a:pPr>
            <a:endParaRPr lang="en-US" altLang="en-US" dirty="0">
              <a:latin typeface="Calibri" panose="020F0502020204030204" pitchFamily="34" charset="0"/>
            </a:endParaRPr>
          </a:p>
          <a:p>
            <a:pPr fontAlgn="auto">
              <a:buClr>
                <a:srgbClr val="FF0000"/>
              </a:buClr>
              <a:buFont typeface="Wingdings 2" pitchFamily="2" charset="2"/>
              <a:buNone/>
              <a:defRPr/>
            </a:pPr>
            <a:endParaRPr lang="en-US" altLang="en-US" dirty="0">
              <a:latin typeface="Calibri" panose="020F0502020204030204" pitchFamily="34" charset="0"/>
            </a:endParaRPr>
          </a:p>
          <a:p>
            <a:pPr fontAlgn="auto">
              <a:buClr>
                <a:srgbClr val="FF0000"/>
              </a:buClr>
              <a:buFont typeface="Wingdings 2" pitchFamily="2" charset="2"/>
              <a:buNone/>
              <a:defRPr/>
            </a:pPr>
            <a:endParaRPr lang="en-US" altLang="en-US" dirty="0">
              <a:latin typeface="Calibri" panose="020F0502020204030204" pitchFamily="34" charset="0"/>
            </a:endParaRPr>
          </a:p>
          <a:p>
            <a:pPr lvl="1" fontAlgn="auto">
              <a:buClr>
                <a:srgbClr val="FF0000"/>
              </a:buClr>
              <a:buFont typeface="Arial" panose="020B0604020202020204" pitchFamily="34" charset="0"/>
              <a:buChar char="•"/>
              <a:defRPr/>
            </a:pPr>
            <a:endParaRPr lang="en-US" altLang="en-US" sz="1800" b="1" dirty="0">
              <a:latin typeface="Calibri" panose="020F0502020204030204" pitchFamily="34" charset="0"/>
            </a:endParaRPr>
          </a:p>
          <a:p>
            <a:pPr fontAlgn="auto">
              <a:buFont typeface="Wingdings 2" pitchFamily="2" charset="2"/>
              <a:buNone/>
              <a:defRPr/>
            </a:pPr>
            <a:endParaRPr lang="en-US" alt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{B99554DB-48DE-C24D-B66D-02F194052188}tf10001121</Template>
  <TotalTime>36232</TotalTime>
  <Words>1305</Words>
  <Application>Microsoft Macintosh PowerPoint</Application>
  <PresentationFormat>On-screen Show (4:3)</PresentationFormat>
  <Paragraphs>230</Paragraphs>
  <Slides>44</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2" baseType="lpstr">
      <vt:lpstr>Century Gothic</vt:lpstr>
      <vt:lpstr>Arial</vt:lpstr>
      <vt:lpstr>Trebuchet MS</vt:lpstr>
      <vt:lpstr>Wingdings 2</vt:lpstr>
      <vt:lpstr>Calibri</vt:lpstr>
      <vt:lpstr>Times New Roman</vt:lpstr>
      <vt:lpstr>Quotable</vt:lpstr>
      <vt:lpstr>Microsoft Office Word Document</vt:lpstr>
      <vt:lpstr>Suturing Basic &amp; Advanced Principles</vt:lpstr>
      <vt:lpstr>Discussion points</vt:lpstr>
      <vt:lpstr>Wound healing and scars</vt:lpstr>
      <vt:lpstr>Preparation</vt:lpstr>
      <vt:lpstr>PowerPoint Presentation</vt:lpstr>
      <vt:lpstr>Instruments</vt:lpstr>
      <vt:lpstr>Instruments</vt:lpstr>
      <vt:lpstr>Sterile instruments</vt:lpstr>
      <vt:lpstr>Anesthetic</vt:lpstr>
      <vt:lpstr>Anesthetic</vt:lpstr>
      <vt:lpstr>Basic knot tying</vt:lpstr>
      <vt:lpstr>Instrument tying</vt:lpstr>
      <vt:lpstr>Surgical Wound Closure Guidelines</vt:lpstr>
      <vt:lpstr>Key Techniques</vt:lpstr>
      <vt:lpstr>PowerPoint Presentation</vt:lpstr>
      <vt:lpstr>   Bleeding</vt:lpstr>
      <vt:lpstr>PowerPoint Presentation</vt:lpstr>
      <vt:lpstr>PowerPoint Presentation</vt:lpstr>
      <vt:lpstr>PowerPoint Presentation</vt:lpstr>
      <vt:lpstr>Simple Interrupted Sutures</vt:lpstr>
      <vt:lpstr>PowerPoint Presentation</vt:lpstr>
      <vt:lpstr>Continuous Sutures</vt:lpstr>
      <vt:lpstr>PowerPoint Presentation</vt:lpstr>
      <vt:lpstr>Horizontal Mattress Suture</vt:lpstr>
      <vt:lpstr>PowerPoint Presentation</vt:lpstr>
      <vt:lpstr>PowerPoint Presentation</vt:lpstr>
      <vt:lpstr>Vertical Mattress Sutures</vt:lpstr>
      <vt:lpstr>PowerPoint Presentation</vt:lpstr>
      <vt:lpstr>PowerPoint Presentation</vt:lpstr>
      <vt:lpstr>Sub-Cuticular Closure</vt:lpstr>
      <vt:lpstr>PowerPoint Presentation</vt:lpstr>
      <vt:lpstr>Elliptical Incision</vt:lpstr>
      <vt:lpstr>Modified Ellipse</vt:lpstr>
      <vt:lpstr>3 Cornered Suture</vt:lpstr>
      <vt:lpstr>Suture Materials</vt:lpstr>
      <vt:lpstr>PowerPoint Presentation</vt:lpstr>
      <vt:lpstr>Non linear repairs  </vt:lpstr>
      <vt:lpstr>PowerPoint Presentation</vt:lpstr>
      <vt:lpstr>PowerPoint Presentation</vt:lpstr>
      <vt:lpstr>Skin Tear Repair</vt:lpstr>
      <vt:lpstr>Foreign Body</vt:lpstr>
      <vt:lpstr>PowerPoint Presentation</vt:lpstr>
      <vt:lpstr>Care of the patient</vt:lpstr>
      <vt:lpstr>Discharge Instructions</vt:lpstr>
    </vt:vector>
  </TitlesOfParts>
  <Company>University of Kentucky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Suturing for Non-Surgeons</dc:title>
  <dc:creator>Sam Powdrill_2</dc:creator>
  <cp:lastModifiedBy>Microsoft Office User</cp:lastModifiedBy>
  <cp:revision>204</cp:revision>
  <dcterms:created xsi:type="dcterms:W3CDTF">2012-11-07T02:15:18Z</dcterms:created>
  <dcterms:modified xsi:type="dcterms:W3CDTF">2021-09-15T14:16:13Z</dcterms:modified>
</cp:coreProperties>
</file>